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78" r:id="rId2"/>
    <p:sldId id="382" r:id="rId3"/>
    <p:sldId id="390" r:id="rId4"/>
    <p:sldId id="394" r:id="rId5"/>
    <p:sldId id="403" r:id="rId6"/>
    <p:sldId id="404" r:id="rId7"/>
    <p:sldId id="405" r:id="rId8"/>
    <p:sldId id="35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C7F3B22-2E46-8591-7843-662F6956D168}" name="Juliette Brelsford" initials="JB" userId="S::juliette.brelsford@gov.scot::62fe6f4f-2628-4a96-9d18-23e1f67c10f9" providerId="AD"/>
  <p188:author id="{BA5B1531-76F6-8111-A07D-FDB312D40BC9}" name="Gayle Whittaker" initials="GW" userId="S::gayle.whittaker@gov.scot::6c94d43f-7f65-4dc6-92de-07a459828b7d" providerId="AD"/>
  <p188:author id="{F80C7E53-A846-5540-AF0D-9BF27ADCDCD3}" name="Kevin Allen" initials="KA" userId="S::Kevin.Allen@gov.scot::a02501ff-8a87-4456-8453-82f09c9d5609" providerId="AD"/>
  <p188:author id="{65DFFF63-5176-C06F-E681-5E91694C4333}" name="Jennifer I'Anson" initials="JI" userId="S::jennifer.ianson@gov.scot::eb051d5a-94da-4887-b396-1a61d3e582fb" providerId="AD"/>
  <p188:author id="{A362556E-4E7B-A67B-7AD6-36071502D88D}" name="Samantha Ernstzen" initials="SE" userId="S::samantha.ernstzen@gov.scot::ff543e33-2c58-4609-983b-5fb253bbe1f6" providerId="AD"/>
  <p188:author id="{DB2BD27D-05CE-A714-C448-D7C4249E38D7}" name="Gayle Whittaker" initials="GW" userId="S::Gayle.Whittaker@gov.scot::6c94d43f-7f65-4dc6-92de-07a459828b7d" providerId="AD"/>
  <p188:author id="{8754A083-DF15-38AD-CE06-B2373B9806BF}" name="Marc Lunness" initials="ML" userId="S::marc.lunness@gov.scot::4759a293-2fa2-40ce-9880-b699ac3236d2" providerId="AD"/>
  <p188:author id="{58B93097-66EB-6387-7DC1-3F4794D7264A}" name="Anusree Raju" initials="AR" userId="S::anusree.raju@gov.scot::d3843668-951c-45f4-ae9c-9031019ec2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BEB"/>
    <a:srgbClr val="00437E"/>
    <a:srgbClr val="017878"/>
    <a:srgbClr val="002D54"/>
    <a:srgbClr val="428542"/>
    <a:srgbClr val="912688"/>
    <a:srgbClr val="3B783B"/>
    <a:srgbClr val="017474"/>
    <a:srgbClr val="3E7E3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E144F4-0A1F-4AB9-8577-422C825E453C}" v="1" dt="2025-10-22T08:07:32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724" autoAdjust="0"/>
  </p:normalViewPr>
  <p:slideViewPr>
    <p:cSldViewPr snapToGrid="0">
      <p:cViewPr varScale="1">
        <p:scale>
          <a:sx n="70" d="100"/>
          <a:sy n="70" d="100"/>
        </p:scale>
        <p:origin x="2052" y="846"/>
      </p:cViewPr>
      <p:guideLst>
        <p:guide orient="horz" pos="2205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91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lidh Mclaughlin" userId="88312b91-76c1-4a04-9d27-4bb9644c6814" providerId="ADAL" clId="{6DE144F4-0A1F-4AB9-8577-422C825E453C}"/>
    <pc:docChg chg="custSel modSld">
      <pc:chgData name="Eilidh Mclaughlin" userId="88312b91-76c1-4a04-9d27-4bb9644c6814" providerId="ADAL" clId="{6DE144F4-0A1F-4AB9-8577-422C825E453C}" dt="2025-10-22T08:08:37.280" v="232" actId="20577"/>
      <pc:docMkLst>
        <pc:docMk/>
      </pc:docMkLst>
      <pc:sldChg chg="modSp mod">
        <pc:chgData name="Eilidh Mclaughlin" userId="88312b91-76c1-4a04-9d27-4bb9644c6814" providerId="ADAL" clId="{6DE144F4-0A1F-4AB9-8577-422C825E453C}" dt="2025-10-22T08:08:37.280" v="232" actId="20577"/>
        <pc:sldMkLst>
          <pc:docMk/>
          <pc:sldMk cId="2132678745" sldId="355"/>
        </pc:sldMkLst>
        <pc:spChg chg="mod">
          <ac:chgData name="Eilidh Mclaughlin" userId="88312b91-76c1-4a04-9d27-4bb9644c6814" providerId="ADAL" clId="{6DE144F4-0A1F-4AB9-8577-422C825E453C}" dt="2025-10-22T08:08:37.280" v="232" actId="20577"/>
          <ac:spMkLst>
            <pc:docMk/>
            <pc:sldMk cId="2132678745" sldId="355"/>
            <ac:spMk id="7" creationId="{AB98A386-97B3-6024-A4C5-3EDED5B44F05}"/>
          </ac:spMkLst>
        </pc:spChg>
      </pc:sldChg>
      <pc:sldChg chg="modSp mod">
        <pc:chgData name="Eilidh Mclaughlin" userId="88312b91-76c1-4a04-9d27-4bb9644c6814" providerId="ADAL" clId="{6DE144F4-0A1F-4AB9-8577-422C825E453C}" dt="2025-10-22T08:07:45.630" v="41" actId="20577"/>
        <pc:sldMkLst>
          <pc:docMk/>
          <pc:sldMk cId="128445763" sldId="382"/>
        </pc:sldMkLst>
        <pc:spChg chg="mod">
          <ac:chgData name="Eilidh Mclaughlin" userId="88312b91-76c1-4a04-9d27-4bb9644c6814" providerId="ADAL" clId="{6DE144F4-0A1F-4AB9-8577-422C825E453C}" dt="2025-10-22T08:07:45.630" v="41" actId="20577"/>
          <ac:spMkLst>
            <pc:docMk/>
            <pc:sldMk cId="128445763" sldId="382"/>
            <ac:spMk id="7" creationId="{792E56D5-EDF4-034B-EC9D-5154B6AF1ED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D482FD-3BD8-908D-395F-5714BFD035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DE2FA3-8A4A-1D15-5072-5A26D87621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BF674-F7AB-4812-A3F4-6285582405B2}" type="datetimeFigureOut">
              <a:rPr lang="en-GB" smtClean="0"/>
              <a:t>20/10/2025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76162E-9A9D-EBFE-38FA-D13C9F6746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A3C0A2-ED60-D28C-F7D4-15F7642E43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F2E2B0-78BD-42FD-A63C-39056BB77D2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44998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7D987-01C5-4B4C-81B0-717BCF012ABD}" type="datetimeFigureOut">
              <a:rPr lang="en-GB" smtClean="0"/>
              <a:t>20/10/2025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F38881-439F-4FBB-A084-4AC8BAD48A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6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In the service of Scotland">
            <a:extLst>
              <a:ext uri="{FF2B5EF4-FFF2-40B4-BE49-F238E27FC236}">
                <a16:creationId xmlns:a16="http://schemas.microsoft.com/office/drawing/2014/main" id="{F39A7892-1A29-BF50-DEC2-FA1592C7B5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09599" y="533797"/>
            <a:ext cx="2281085" cy="714098"/>
          </a:xfrm>
          <a:prstGeom prst="rect">
            <a:avLst/>
          </a:prstGeom>
        </p:spPr>
      </p:pic>
      <p:pic>
        <p:nvPicPr>
          <p:cNvPr id="3" name="Graphic 2" descr="Scottish Government, Riaghaltas na h-Alba">
            <a:extLst>
              <a:ext uri="{FF2B5EF4-FFF2-40B4-BE49-F238E27FC236}">
                <a16:creationId xmlns:a16="http://schemas.microsoft.com/office/drawing/2014/main" id="{03C0FA4E-4F1B-B141-A1C5-9A4F851F09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4576" y="653007"/>
            <a:ext cx="3547824" cy="527723"/>
          </a:xfrm>
          <a:prstGeom prst="rect">
            <a:avLst/>
          </a:prstGeom>
        </p:spPr>
      </p:pic>
      <p:sp>
        <p:nvSpPr>
          <p:cNvPr id="6" name="Title 6">
            <a:extLst>
              <a:ext uri="{FF2B5EF4-FFF2-40B4-BE49-F238E27FC236}">
                <a16:creationId xmlns:a16="http://schemas.microsoft.com/office/drawing/2014/main" id="{E13A0767-CEAD-DC0C-C3A1-8E8510173D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132000"/>
            <a:ext cx="10972800" cy="997196"/>
          </a:xfrm>
        </p:spPr>
        <p:txBody>
          <a:bodyPr anchor="ctr" anchorCtr="0">
            <a:spAutoFit/>
          </a:bodyPr>
          <a:lstStyle>
            <a:lvl1pPr>
              <a:defRPr sz="7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E99CE4-09A9-BC3E-67C7-68A098DDB9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599" y="5950995"/>
            <a:ext cx="10972801" cy="400110"/>
          </a:xfrm>
        </p:spPr>
        <p:txBody>
          <a:bodyPr anchor="b" anchorCtr="0">
            <a:spAutoFit/>
          </a:bodyPr>
          <a:lstStyle>
            <a:lvl1pPr marL="0" indent="0">
              <a:buNone/>
              <a:defRPr sz="2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Presentation subtitle – delete if not required</a:t>
            </a:r>
          </a:p>
        </p:txBody>
      </p:sp>
    </p:spTree>
    <p:extLst>
      <p:ext uri="{BB962C8B-B14F-4D97-AF65-F5344CB8AC3E}">
        <p14:creationId xmlns:p14="http://schemas.microsoft.com/office/powerpoint/2010/main" val="372037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In the service of Scotland">
            <a:extLst>
              <a:ext uri="{FF2B5EF4-FFF2-40B4-BE49-F238E27FC236}">
                <a16:creationId xmlns:a16="http://schemas.microsoft.com/office/drawing/2014/main" id="{1D772A5A-F41B-A459-8438-BE252F8DBF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09599" y="533797"/>
            <a:ext cx="2281085" cy="714098"/>
          </a:xfrm>
          <a:prstGeom prst="rect">
            <a:avLst/>
          </a:prstGeom>
        </p:spPr>
      </p:pic>
      <p:pic>
        <p:nvPicPr>
          <p:cNvPr id="3" name="Graphic 2" descr="Scottish Government, Riaghaltas na h-Alba">
            <a:extLst>
              <a:ext uri="{FF2B5EF4-FFF2-40B4-BE49-F238E27FC236}">
                <a16:creationId xmlns:a16="http://schemas.microsoft.com/office/drawing/2014/main" id="{01A89F2D-38FF-C8CC-B2EF-05596EC713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4576" y="653007"/>
            <a:ext cx="3547824" cy="527723"/>
          </a:xfrm>
          <a:prstGeom prst="rect">
            <a:avLst/>
          </a:prstGeom>
        </p:spPr>
      </p:pic>
      <p:sp>
        <p:nvSpPr>
          <p:cNvPr id="4" name="Title 6">
            <a:extLst>
              <a:ext uri="{FF2B5EF4-FFF2-40B4-BE49-F238E27FC236}">
                <a16:creationId xmlns:a16="http://schemas.microsoft.com/office/drawing/2014/main" id="{8C9CF10E-6B13-43E8-E960-4E526A8C07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132000"/>
            <a:ext cx="10972800" cy="997196"/>
          </a:xfrm>
        </p:spPr>
        <p:txBody>
          <a:bodyPr anchor="ctr" anchorCtr="0">
            <a:spAutoFit/>
          </a:bodyPr>
          <a:lstStyle>
            <a:lvl1pPr>
              <a:defRPr sz="7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Presentation title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F813B81F-9CE4-C986-2BE4-FE34D6D11F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599" y="5950995"/>
            <a:ext cx="10972801" cy="400110"/>
          </a:xfrm>
        </p:spPr>
        <p:txBody>
          <a:bodyPr anchor="b" anchorCtr="0">
            <a:spAutoFit/>
          </a:bodyPr>
          <a:lstStyle>
            <a:lvl1pPr marL="0" indent="0">
              <a:buNone/>
              <a:defRPr sz="2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Presentation subtitle – delete if not required</a:t>
            </a:r>
          </a:p>
        </p:txBody>
      </p:sp>
    </p:spTree>
    <p:extLst>
      <p:ext uri="{BB962C8B-B14F-4D97-AF65-F5344CB8AC3E}">
        <p14:creationId xmlns:p14="http://schemas.microsoft.com/office/powerpoint/2010/main" val="347445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- 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478B246-50E3-213D-09DC-0A20EDE0B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AB2B97-14D9-DE33-8C4C-B59490AF36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620000"/>
            <a:ext cx="10972800" cy="431799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707728-D0F3-FCB0-C0B0-FB5E0A53EF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6EE6A7A-5C69-25F5-18CA-A861C4022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9044B-9B70-FCFD-6691-63D93BF71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30714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-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478B246-50E3-213D-09DC-0A20EDE0B10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AB2B97-14D9-DE33-8C4C-B59490AF36F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620000"/>
            <a:ext cx="10972800" cy="431799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29460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E2129E-5CAA-3306-8CEC-CAAEB27D73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75648"/>
            <a:ext cx="1413849" cy="1477328"/>
          </a:xfrm>
        </p:spPr>
        <p:txBody>
          <a:bodyPr wrap="none">
            <a:spAutoFit/>
          </a:bodyPr>
          <a:lstStyle>
            <a:lvl1pPr marL="0" indent="0">
              <a:buNone/>
              <a:defRPr sz="9600" b="1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11A353-111C-B04D-0785-8D16679EE0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599231"/>
            <a:ext cx="9075738" cy="1828193"/>
          </a:xfrm>
        </p:spPr>
        <p:txBody>
          <a:bodyPr anchor="t">
            <a:spAutoFit/>
          </a:bodyPr>
          <a:lstStyle>
            <a:lvl1pPr>
              <a:defRPr sz="6600" b="1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r>
              <a:rPr lang="en-GB" dirty="0"/>
              <a:t>Add your section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4D7BAE-4551-5492-4588-D433BD0F64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5951007"/>
            <a:ext cx="9075738" cy="307777"/>
          </a:xfrm>
        </p:spPr>
        <p:txBody>
          <a:bodyPr anchor="b" anchorCtr="0">
            <a:sp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Subtitle – delete if not required</a:t>
            </a:r>
          </a:p>
        </p:txBody>
      </p:sp>
    </p:spTree>
    <p:extLst>
      <p:ext uri="{BB962C8B-B14F-4D97-AF65-F5344CB8AC3E}">
        <p14:creationId xmlns:p14="http://schemas.microsoft.com/office/powerpoint/2010/main" val="4051984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point - numb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2E47E89-05C6-1695-575F-B6101ABD70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Single point – number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53512C-3D05-544A-5899-ED6226B53D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2718020"/>
            <a:ext cx="1285875" cy="1284288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buNone/>
              <a:defRPr sz="6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EEEAF95-92D2-0BC5-5EA8-BB9A8CE408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06487" y="2718020"/>
            <a:ext cx="9375913" cy="128367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indent="0" fontAlgn="base">
              <a:buFont typeface="Wingdings" panose="05000000000000000000" pitchFamily="2" charset="2"/>
              <a:buNone/>
            </a:pPr>
            <a:r>
              <a:rPr lang="en-GB" sz="4400" dirty="0">
                <a:solidFill>
                  <a:schemeClr val="tx2"/>
                </a:solidFill>
                <a:latin typeface="+mj-lt"/>
              </a:rPr>
              <a:t>Focusing on one big sentence helps emphasise a key point.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107AA06-9601-6756-3AC2-0E3AF6E16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16789B-54E1-08AF-0166-93A4C504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98CD5-1A09-26BF-2B99-1AD94156E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153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point -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7359DDD7-33BF-C445-BCB0-F03B35DF68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Single point – icon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EEEAF95-92D2-0BC5-5EA8-BB9A8CE408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06487" y="2718020"/>
            <a:ext cx="9375913" cy="128367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indent="0" fontAlgn="base">
              <a:buFont typeface="Wingdings" panose="05000000000000000000" pitchFamily="2" charset="2"/>
              <a:buNone/>
            </a:pPr>
            <a:r>
              <a:rPr lang="en-GB" sz="4400" dirty="0">
                <a:solidFill>
                  <a:schemeClr val="tx2"/>
                </a:solidFill>
                <a:latin typeface="+mj-lt"/>
              </a:rPr>
              <a:t>Go to ‘Insert’ &gt; ‘Icons’ for more icon options.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107AA06-9601-6756-3AC2-0E3AF6E16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16789B-54E1-08AF-0166-93A4C504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98CD5-1A09-26BF-2B99-1AD94156E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035AFC2A-7476-23CB-3696-3BE2073A1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2718020"/>
            <a:ext cx="1285875" cy="1284288"/>
          </a:xfrm>
          <a:solidFill>
            <a:schemeClr val="accent1"/>
          </a:solidFill>
        </p:spPr>
        <p:txBody>
          <a:bodyPr anchor="ctr" anchorCtr="0"/>
          <a:lstStyle>
            <a:lvl1pPr marL="0" indent="0" algn="ctr">
              <a:buNone/>
              <a:defRPr sz="800" b="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88351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5">
            <a:extLst>
              <a:ext uri="{FF2B5EF4-FFF2-40B4-BE49-F238E27FC236}">
                <a16:creationId xmlns:a16="http://schemas.microsoft.com/office/drawing/2014/main" id="{9B9B2831-894F-D8F0-1FF1-33D9543622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wrap="square"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Pull quote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7607F41-2674-EB2A-4FC6-0F466B564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2181" y="2734751"/>
            <a:ext cx="6726093" cy="738664"/>
          </a:xfrm>
        </p:spPr>
        <p:txBody>
          <a:bodyPr wrap="square" anchor="ctr" anchorCtr="0">
            <a:spAutoFit/>
          </a:bodyPr>
          <a:lstStyle>
            <a:lvl1pPr marL="0" indent="0">
              <a:buNone/>
              <a:defRPr sz="4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your quote here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2977DC4-18C9-E5B8-C238-A29FA81BDB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2182" y="3695830"/>
            <a:ext cx="6726093" cy="369332"/>
          </a:xfrm>
        </p:spPr>
        <p:txBody>
          <a:bodyPr wrap="square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Quote attribution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BFBE568-04E7-25FA-0458-3C02098DA57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4675" y="1626756"/>
            <a:ext cx="3386137" cy="677108"/>
          </a:xfrm>
        </p:spPr>
        <p:txBody>
          <a:bodyPr wrap="square">
            <a:spAutoFit/>
          </a:bodyPr>
          <a:lstStyle>
            <a:lvl1pPr marL="0" indent="0">
              <a:buNone/>
              <a:defRPr sz="2200" b="1"/>
            </a:lvl1pPr>
          </a:lstStyle>
          <a:p>
            <a:pPr lvl="0"/>
            <a:r>
              <a:rPr lang="en-GB" dirty="0"/>
              <a:t>Add your attribution below your main quote.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7244C441-E7EC-97B6-70D7-FDA4720A1DD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94675" y="2426975"/>
            <a:ext cx="3386137" cy="3046988"/>
          </a:xfrm>
        </p:spPr>
        <p:txBody>
          <a:bodyPr wrap="square">
            <a:spAutoFit/>
          </a:bodyPr>
          <a:lstStyle>
            <a:lvl1pPr marL="0" indent="0">
              <a:buNone/>
              <a:defRPr sz="2200" b="0"/>
            </a:lvl1pPr>
          </a:lstStyle>
          <a:p>
            <a:pPr lvl="0"/>
            <a:r>
              <a:rPr lang="en-GB" dirty="0"/>
              <a:t>Hover over the blue rectangle shape outline until you see a crosshair. Click and you will see drag handles. Use these to match the quote height. If it changes width, you can reset it to 0.3 cm in ‘Shape Format’ &gt; ‘Shape Width’.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D23286-6CCA-2609-430F-C3D26C611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69B8F-38DC-45BB-6EE4-F0855CDE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C257-DCC7-C7CC-B80C-C0C62ED3D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DEB7D73D-6CD5-F540-E18B-EFBBE348D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2734751"/>
            <a:ext cx="108000" cy="1332000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8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69618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information lef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5">
            <a:extLst>
              <a:ext uri="{FF2B5EF4-FFF2-40B4-BE49-F238E27FC236}">
                <a16:creationId xmlns:a16="http://schemas.microsoft.com/office/drawing/2014/main" id="{9B9B2831-894F-D8F0-1FF1-33D9543622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Key information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E57CC1C-22FC-73AA-3A71-FB1D72177AF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599" y="1211029"/>
            <a:ext cx="7178675" cy="677406"/>
          </a:xfrm>
          <a:solidFill>
            <a:schemeClr val="accent1"/>
          </a:solidFill>
          <a:ln>
            <a:noFill/>
          </a:ln>
        </p:spPr>
        <p:txBody>
          <a:bodyPr wrap="square" lIns="252000" rIns="252000" anchor="ctr" anchorCtr="0">
            <a:normAutofit/>
          </a:bodyPr>
          <a:lstStyle>
            <a:lvl1pPr marL="0" indent="0">
              <a:buNone/>
              <a:defRPr sz="2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Key information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38CF1D8-9D4F-33C1-3388-CEF59FF01E4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600" y="1888436"/>
            <a:ext cx="7178674" cy="4055164"/>
          </a:xfrm>
          <a:solidFill>
            <a:schemeClr val="accent2"/>
          </a:solidFill>
        </p:spPr>
        <p:txBody>
          <a:bodyPr lIns="252000" tIns="252000" rIns="252000" bIns="252000">
            <a:noAutofit/>
          </a:bodyPr>
          <a:lstStyle>
            <a:lvl1pPr>
              <a:defRPr sz="2600"/>
            </a:lvl1pPr>
          </a:lstStyle>
          <a:p>
            <a:pPr lvl="0"/>
            <a:r>
              <a:rPr lang="en-GB" dirty="0"/>
              <a:t>Key information text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ED9B0DC-BE06-662C-A609-EA17427BD87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94675" y="1211029"/>
            <a:ext cx="3387725" cy="1200329"/>
          </a:xfrm>
        </p:spPr>
        <p:txBody>
          <a:bodyPr>
            <a:spAutoFit/>
          </a:bodyPr>
          <a:lstStyle>
            <a:lvl1pPr marL="0" indent="0">
              <a:buFont typeface="Wingdings" panose="05000000000000000000" pitchFamily="2" charset="2"/>
              <a:buNone/>
              <a:defRPr sz="2600"/>
            </a:lvl1pPr>
          </a:lstStyle>
          <a:p>
            <a:pPr lvl="0"/>
            <a:r>
              <a:rPr lang="en-GB" dirty="0"/>
              <a:t>Add important content to the key information area.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B47D8B-54D1-3314-D775-CA2BEB70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69B8F-38DC-45BB-6EE4-F0855CDE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C257-DCC7-C7CC-B80C-C0C62ED3D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508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information left -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E57CC1C-22FC-73AA-3A71-FB1D72177AF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599" y="609600"/>
            <a:ext cx="7178675" cy="677406"/>
          </a:xfrm>
          <a:solidFill>
            <a:schemeClr val="accent1"/>
          </a:solidFill>
          <a:ln>
            <a:noFill/>
          </a:ln>
        </p:spPr>
        <p:txBody>
          <a:bodyPr wrap="square" lIns="252000" rIns="252000" anchor="ctr" anchorCtr="0">
            <a:normAutofit/>
          </a:bodyPr>
          <a:lstStyle>
            <a:lvl1pPr marL="0" indent="0">
              <a:buNone/>
              <a:defRPr sz="2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Key information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38CF1D8-9D4F-33C1-3388-CEF59FF01E4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600" y="1287006"/>
            <a:ext cx="7178674" cy="4656587"/>
          </a:xfrm>
          <a:solidFill>
            <a:schemeClr val="accent2"/>
          </a:solidFill>
        </p:spPr>
        <p:txBody>
          <a:bodyPr lIns="252000" tIns="252000" rIns="252000" bIns="252000"/>
          <a:lstStyle>
            <a:lvl1pPr>
              <a:defRPr sz="2600"/>
            </a:lvl1pPr>
          </a:lstStyle>
          <a:p>
            <a:pPr lvl="0"/>
            <a:r>
              <a:rPr lang="en-GB" dirty="0"/>
              <a:t>Key information text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ED9B0DC-BE06-662C-A609-EA17427BD87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94675" y="628233"/>
            <a:ext cx="3387725" cy="1200329"/>
          </a:xfrm>
        </p:spPr>
        <p:txBody>
          <a:bodyPr>
            <a:spAutoFit/>
          </a:bodyPr>
          <a:lstStyle>
            <a:lvl1pPr marL="0" indent="0">
              <a:buFont typeface="Wingdings" panose="05000000000000000000" pitchFamily="2" charset="2"/>
              <a:buNone/>
              <a:defRPr sz="2600"/>
            </a:lvl1pPr>
          </a:lstStyle>
          <a:p>
            <a:pPr lvl="0"/>
            <a:r>
              <a:rPr lang="en-GB" dirty="0"/>
              <a:t>Add important content to the key information area.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B47D8B-54D1-3314-D775-CA2BEB70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69B8F-38DC-45BB-6EE4-F0855CDE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C257-DCC7-C7CC-B80C-C0C62ED3D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793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information righ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5">
            <a:extLst>
              <a:ext uri="{FF2B5EF4-FFF2-40B4-BE49-F238E27FC236}">
                <a16:creationId xmlns:a16="http://schemas.microsoft.com/office/drawing/2014/main" id="{9B9B2831-894F-D8F0-1FF1-33D9543622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Key information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ED9B0DC-BE06-662C-A609-EA17427BD87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9600" y="1211029"/>
            <a:ext cx="3387725" cy="4732570"/>
          </a:xfrm>
        </p:spPr>
        <p:txBody>
          <a:bodyPr>
            <a:normAutofit/>
          </a:bodyPr>
          <a:lstStyle>
            <a:lvl1pPr marL="0" indent="0">
              <a:buFont typeface="Wingdings" panose="05000000000000000000" pitchFamily="2" charset="2"/>
              <a:buNone/>
              <a:defRPr sz="2600"/>
            </a:lvl1pPr>
          </a:lstStyle>
          <a:p>
            <a:pPr lvl="0"/>
            <a:r>
              <a:rPr lang="en-GB" dirty="0"/>
              <a:t>Add important content to the key information area.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E57CC1C-22FC-73AA-3A71-FB1D72177AF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02137" y="1211029"/>
            <a:ext cx="7178675" cy="677406"/>
          </a:xfrm>
          <a:solidFill>
            <a:schemeClr val="accent1"/>
          </a:solidFill>
        </p:spPr>
        <p:txBody>
          <a:bodyPr wrap="square" lIns="252000" rIns="252000" anchor="ctr" anchorCtr="0">
            <a:normAutofit/>
          </a:bodyPr>
          <a:lstStyle>
            <a:lvl1pPr marL="0" indent="0">
              <a:buNone/>
              <a:defRPr sz="2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Key information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38CF1D8-9D4F-33C1-3388-CEF59FF01E4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02138" y="1888436"/>
            <a:ext cx="7178674" cy="4055164"/>
          </a:xfrm>
          <a:solidFill>
            <a:schemeClr val="accent2"/>
          </a:solidFill>
        </p:spPr>
        <p:txBody>
          <a:bodyPr lIns="252000" tIns="252000" rIns="252000" bIns="252000"/>
          <a:lstStyle>
            <a:lvl1pPr>
              <a:defRPr sz="2600"/>
            </a:lvl1pPr>
          </a:lstStyle>
          <a:p>
            <a:pPr lvl="0"/>
            <a:r>
              <a:rPr lang="en-GB" dirty="0"/>
              <a:t>Key information text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B47D8B-54D1-3314-D775-CA2BEB70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69B8F-38DC-45BB-6EE4-F0855CDE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C257-DCC7-C7CC-B80C-C0C62ED3D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2303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information right -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ED9B0DC-BE06-662C-A609-EA17427BD87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8013" y="628233"/>
            <a:ext cx="3387725" cy="1200329"/>
          </a:xfrm>
        </p:spPr>
        <p:txBody>
          <a:bodyPr>
            <a:spAutoFit/>
          </a:bodyPr>
          <a:lstStyle>
            <a:lvl1pPr marL="0" indent="0">
              <a:buFont typeface="Wingdings" panose="05000000000000000000" pitchFamily="2" charset="2"/>
              <a:buNone/>
              <a:defRPr sz="2600"/>
            </a:lvl1pPr>
          </a:lstStyle>
          <a:p>
            <a:pPr lvl="0"/>
            <a:r>
              <a:rPr lang="en-GB" dirty="0"/>
              <a:t>Add important content to the key information area.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E57CC1C-22FC-73AA-3A71-FB1D72177AF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02137" y="609600"/>
            <a:ext cx="7178675" cy="677406"/>
          </a:xfrm>
          <a:solidFill>
            <a:schemeClr val="accent1"/>
          </a:solidFill>
        </p:spPr>
        <p:txBody>
          <a:bodyPr wrap="square" lIns="252000" rIns="252000" anchor="ctr" anchorCtr="0">
            <a:normAutofit/>
          </a:bodyPr>
          <a:lstStyle>
            <a:lvl1pPr marL="0" indent="0">
              <a:buNone/>
              <a:defRPr sz="2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Key information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38CF1D8-9D4F-33C1-3388-CEF59FF01E4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02138" y="1287006"/>
            <a:ext cx="7178674" cy="4656587"/>
          </a:xfrm>
          <a:solidFill>
            <a:schemeClr val="accent2"/>
          </a:solidFill>
        </p:spPr>
        <p:txBody>
          <a:bodyPr lIns="252000" tIns="252000" rIns="252000" bIns="252000"/>
          <a:lstStyle>
            <a:lvl1pPr>
              <a:defRPr sz="2600"/>
            </a:lvl1pPr>
          </a:lstStyle>
          <a:p>
            <a:pPr lvl="0"/>
            <a:r>
              <a:rPr lang="en-GB" dirty="0"/>
              <a:t>Key information text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B47D8B-54D1-3314-D775-CA2BEB70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69B8F-38DC-45BB-6EE4-F0855CDE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C257-DCC7-C7CC-B80C-C0C62ED3D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0681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5">
            <a:extLst>
              <a:ext uri="{FF2B5EF4-FFF2-40B4-BE49-F238E27FC236}">
                <a16:creationId xmlns:a16="http://schemas.microsoft.com/office/drawing/2014/main" id="{9B9B2831-894F-D8F0-1FF1-33D9543622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Numbered sections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E57CC1C-22FC-73AA-3A71-FB1D72177AF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600" y="1211028"/>
            <a:ext cx="1044000" cy="1042689"/>
          </a:xfrm>
          <a:solidFill>
            <a:schemeClr val="accent1"/>
          </a:solidFill>
        </p:spPr>
        <p:txBody>
          <a:bodyPr wrap="square" lIns="0" anchor="ctr" anchorCtr="0">
            <a:normAutofit/>
          </a:bodyPr>
          <a:lstStyle>
            <a:lvl1pPr marL="0" indent="0" algn="ctr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3F6785-BAC0-7F64-ACD2-8872454CC8C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653601" y="1211028"/>
            <a:ext cx="9928798" cy="1042683"/>
          </a:xfrm>
          <a:solidFill>
            <a:schemeClr val="accent2"/>
          </a:solidFill>
        </p:spPr>
        <p:txBody>
          <a:bodyPr lIns="252000" tIns="144000" rIns="252000" bIns="144000" anchor="ctr" anchorCtr="0"/>
          <a:lstStyle>
            <a:lvl1pPr marL="0" indent="0">
              <a:buNone/>
              <a:defRPr sz="2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Numbered section text.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B009BB64-E8D8-25B2-A816-F21CE8D437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600" y="2443474"/>
            <a:ext cx="1044000" cy="1042689"/>
          </a:xfrm>
          <a:solidFill>
            <a:schemeClr val="accent1"/>
          </a:solidFill>
        </p:spPr>
        <p:txBody>
          <a:bodyPr wrap="square" lIns="0" anchor="ctr" anchorCtr="0">
            <a:normAutofit/>
          </a:bodyPr>
          <a:lstStyle>
            <a:lvl1pPr marL="0" indent="0" algn="ctr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8C87FD9B-0828-479C-B050-0DC369301D7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53601" y="2443474"/>
            <a:ext cx="9928798" cy="1042683"/>
          </a:xfrm>
          <a:solidFill>
            <a:schemeClr val="accent2"/>
          </a:solidFill>
        </p:spPr>
        <p:txBody>
          <a:bodyPr lIns="252000" tIns="144000" rIns="252000" bIns="144000" anchor="ctr" anchorCtr="0"/>
          <a:lstStyle>
            <a:lvl1pPr marL="0" indent="0">
              <a:buNone/>
              <a:defRPr sz="2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Numbered section text.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00444831-1DFC-AB28-5A1F-2D3C40C023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9600" y="3675914"/>
            <a:ext cx="1044000" cy="1042689"/>
          </a:xfrm>
          <a:solidFill>
            <a:schemeClr val="accent1"/>
          </a:solidFill>
        </p:spPr>
        <p:txBody>
          <a:bodyPr wrap="square" lIns="0" anchor="ctr" anchorCtr="0">
            <a:normAutofit/>
          </a:bodyPr>
          <a:lstStyle>
            <a:lvl1pPr marL="0" indent="0" algn="ctr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6E56BC4D-7ED4-B1C5-C29C-1D9E3E0EA4D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3601" y="3675914"/>
            <a:ext cx="9928798" cy="1042683"/>
          </a:xfrm>
          <a:solidFill>
            <a:schemeClr val="accent2"/>
          </a:solidFill>
        </p:spPr>
        <p:txBody>
          <a:bodyPr lIns="252000" tIns="144000" rIns="252000" bIns="144000" anchor="ctr" anchorCtr="0"/>
          <a:lstStyle>
            <a:lvl1pPr marL="0" indent="0">
              <a:buNone/>
              <a:defRPr sz="2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Numbered section text.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4B51051E-0CA2-A08D-03FF-D40527EBD5A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600" y="4908348"/>
            <a:ext cx="1044000" cy="1042689"/>
          </a:xfrm>
          <a:solidFill>
            <a:schemeClr val="accent1"/>
          </a:solidFill>
        </p:spPr>
        <p:txBody>
          <a:bodyPr wrap="square" lIns="0" anchor="ctr" anchorCtr="0">
            <a:normAutofit/>
          </a:bodyPr>
          <a:lstStyle>
            <a:lvl1pPr marL="0" indent="0" algn="ctr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04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551A1879-ED75-412C-13F1-D6FD9B28F1B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53601" y="4908348"/>
            <a:ext cx="9928798" cy="1042683"/>
          </a:xfrm>
          <a:solidFill>
            <a:schemeClr val="accent2"/>
          </a:solidFill>
        </p:spPr>
        <p:txBody>
          <a:bodyPr lIns="252000" tIns="144000" rIns="252000" bIns="144000" anchor="ctr" anchorCtr="0"/>
          <a:lstStyle>
            <a:lvl1pPr marL="0" indent="0">
              <a:buNone/>
              <a:defRPr sz="2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Numbered section text.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B47D8B-54D1-3314-D775-CA2BEB70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69B8F-38DC-45BB-6EE4-F0855CDE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C257-DCC7-C7CC-B80C-C0C62ED3D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0861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s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5">
            <a:extLst>
              <a:ext uri="{FF2B5EF4-FFF2-40B4-BE49-F238E27FC236}">
                <a16:creationId xmlns:a16="http://schemas.microsoft.com/office/drawing/2014/main" id="{9B9B2831-894F-D8F0-1FF1-33D9543622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Key takeaways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E57CC1C-22FC-73AA-3A71-FB1D72177AF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599" y="1211028"/>
            <a:ext cx="3386139" cy="811299"/>
          </a:xfrm>
          <a:solidFill>
            <a:schemeClr val="accent1"/>
          </a:solidFill>
        </p:spPr>
        <p:txBody>
          <a:bodyPr wrap="square" lIns="252000" anchor="ctr" anchorCtr="0">
            <a:normAutofit/>
          </a:bodyPr>
          <a:lstStyle>
            <a:lvl1pPr marL="0" indent="0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3F6785-BAC0-7F64-ACD2-8872454CC8C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" y="2022328"/>
            <a:ext cx="3386138" cy="3921271"/>
          </a:xfrm>
          <a:solidFill>
            <a:schemeClr val="accent2"/>
          </a:solidFill>
        </p:spPr>
        <p:txBody>
          <a:bodyPr lIns="252000" tIns="216000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Key takeaway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308EDDE4-ED41-99BE-DA09-3DE9B481E7E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02136" y="1211028"/>
            <a:ext cx="3386139" cy="811299"/>
          </a:xfrm>
          <a:solidFill>
            <a:schemeClr val="accent1"/>
          </a:solidFill>
        </p:spPr>
        <p:txBody>
          <a:bodyPr wrap="square" lIns="252000" anchor="ctr" anchorCtr="0">
            <a:normAutofit/>
          </a:bodyPr>
          <a:lstStyle>
            <a:lvl1pPr marL="0" indent="0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B4535A9-93FE-E933-2C7D-33015A6CBAE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02137" y="2022328"/>
            <a:ext cx="3386138" cy="3921271"/>
          </a:xfrm>
          <a:solidFill>
            <a:schemeClr val="accent2"/>
          </a:solidFill>
        </p:spPr>
        <p:txBody>
          <a:bodyPr lIns="252000" tIns="216000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Key takeaway two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26C78923-283D-0187-5D76-A788646717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94672" y="1211028"/>
            <a:ext cx="3386139" cy="811299"/>
          </a:xfrm>
          <a:solidFill>
            <a:schemeClr val="accent1"/>
          </a:solidFill>
        </p:spPr>
        <p:txBody>
          <a:bodyPr wrap="square" lIns="252000" anchor="ctr" anchorCtr="0">
            <a:normAutofit/>
          </a:bodyPr>
          <a:lstStyle>
            <a:lvl1pPr marL="0" indent="0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D2B50DC9-AD90-C0A8-41A4-3BE4853AA06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94673" y="2022328"/>
            <a:ext cx="3386138" cy="3921271"/>
          </a:xfrm>
          <a:solidFill>
            <a:schemeClr val="accent2"/>
          </a:solidFill>
        </p:spPr>
        <p:txBody>
          <a:bodyPr lIns="252000" tIns="216000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Key takeaway three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B47D8B-54D1-3314-D775-CA2BEB70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69B8F-38DC-45BB-6EE4-F0855CDE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C257-DCC7-C7CC-B80C-C0C62ED3D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492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s -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E7E882F-5ACB-9BD5-9CFA-E1921618FE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599" y="609600"/>
            <a:ext cx="3386139" cy="811299"/>
          </a:xfrm>
          <a:solidFill>
            <a:schemeClr val="accent1"/>
          </a:solidFill>
        </p:spPr>
        <p:txBody>
          <a:bodyPr wrap="square" lIns="252000" anchor="ctr" anchorCtr="0">
            <a:normAutofit/>
          </a:bodyPr>
          <a:lstStyle>
            <a:lvl1pPr marL="0" indent="0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3BCCF7C-B611-9F83-E199-CA7757B745C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" y="1420900"/>
            <a:ext cx="3386138" cy="4522700"/>
          </a:xfrm>
          <a:solidFill>
            <a:schemeClr val="accent2"/>
          </a:solidFill>
        </p:spPr>
        <p:txBody>
          <a:bodyPr lIns="252000" tIns="216000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Key takeaway one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5EE5E29-1661-10CC-6EC3-9FA4A5B41A9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02136" y="609600"/>
            <a:ext cx="3386139" cy="811299"/>
          </a:xfrm>
          <a:solidFill>
            <a:schemeClr val="accent1"/>
          </a:solidFill>
        </p:spPr>
        <p:txBody>
          <a:bodyPr wrap="square" lIns="252000" anchor="ctr" anchorCtr="0">
            <a:normAutofit/>
          </a:bodyPr>
          <a:lstStyle>
            <a:lvl1pPr marL="0" indent="0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453F455-4CAE-36A9-076A-CA7422AD37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02137" y="1420900"/>
            <a:ext cx="3386138" cy="4522700"/>
          </a:xfrm>
          <a:solidFill>
            <a:schemeClr val="accent2"/>
          </a:solidFill>
        </p:spPr>
        <p:txBody>
          <a:bodyPr lIns="252000" tIns="216000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Key takeaway two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5F6C3E65-FB85-8634-39B9-3E689951CF4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94672" y="609600"/>
            <a:ext cx="3386139" cy="811299"/>
          </a:xfrm>
          <a:solidFill>
            <a:schemeClr val="accent1"/>
          </a:solidFill>
        </p:spPr>
        <p:txBody>
          <a:bodyPr wrap="square" lIns="252000" anchor="ctr" anchorCtr="0">
            <a:normAutofit/>
          </a:bodyPr>
          <a:lstStyle>
            <a:lvl1pPr marL="0" indent="0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E95A0AF6-E744-490B-EE0D-E687296051F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94673" y="1420900"/>
            <a:ext cx="3386138" cy="4522700"/>
          </a:xfrm>
          <a:solidFill>
            <a:schemeClr val="accent2"/>
          </a:solidFill>
        </p:spPr>
        <p:txBody>
          <a:bodyPr lIns="252000" tIns="216000"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Key takeaway three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B47D8B-54D1-3314-D775-CA2BEB70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69B8F-38DC-45BB-6EE4-F0855CDE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C257-DCC7-C7CC-B80C-C0C62ED3D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558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5">
            <a:extLst>
              <a:ext uri="{FF2B5EF4-FFF2-40B4-BE49-F238E27FC236}">
                <a16:creationId xmlns:a16="http://schemas.microsoft.com/office/drawing/2014/main" id="{9B9B2831-894F-D8F0-1FF1-33D9543622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Icon areas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3F6785-BAC0-7F64-ACD2-8872454CC8C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" y="1211030"/>
            <a:ext cx="3386138" cy="2287544"/>
          </a:xfrm>
          <a:solidFill>
            <a:schemeClr val="accent2"/>
          </a:solidFill>
        </p:spPr>
        <p:txBody>
          <a:bodyPr wrap="square" lIns="180000" tIns="972000" rIns="180000" bIns="18000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B819653E-5E3D-40A4-88F6-186E6B9848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02137" y="1211030"/>
            <a:ext cx="3386138" cy="2287544"/>
          </a:xfrm>
          <a:solidFill>
            <a:schemeClr val="accent2"/>
          </a:solidFill>
        </p:spPr>
        <p:txBody>
          <a:bodyPr wrap="square" lIns="180000" tIns="936000" rIns="180000" bIns="18000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675EE6D-5D5B-1DC9-C7F3-139DEED2A0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96262" y="1211030"/>
            <a:ext cx="3386138" cy="2287544"/>
          </a:xfrm>
          <a:solidFill>
            <a:schemeClr val="accent2"/>
          </a:solidFill>
        </p:spPr>
        <p:txBody>
          <a:bodyPr wrap="square" lIns="180000" tIns="936000" rIns="180000" bIns="18000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EB59EB35-2F5F-D981-CE38-921AF6EB251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9600" y="3656056"/>
            <a:ext cx="3386138" cy="2287544"/>
          </a:xfrm>
          <a:solidFill>
            <a:schemeClr val="accent2"/>
          </a:solidFill>
        </p:spPr>
        <p:txBody>
          <a:bodyPr wrap="square" lIns="180000" tIns="936000" rIns="180000" bIns="18000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07A00CC-8707-E7CB-9C08-9C9198ECE8F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02137" y="3656056"/>
            <a:ext cx="3386138" cy="2287544"/>
          </a:xfrm>
          <a:solidFill>
            <a:schemeClr val="accent2"/>
          </a:solidFill>
        </p:spPr>
        <p:txBody>
          <a:bodyPr wrap="square" lIns="180000" tIns="936000" rIns="180000" bIns="18000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44A7D054-1451-FFF1-0BDE-EFDB29809B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96262" y="3656056"/>
            <a:ext cx="3386138" cy="2287544"/>
          </a:xfrm>
          <a:solidFill>
            <a:schemeClr val="accent2"/>
          </a:solidFill>
        </p:spPr>
        <p:txBody>
          <a:bodyPr wrap="square" lIns="180000" tIns="936000" rIns="180000" bIns="18000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B47D8B-54D1-3314-D775-CA2BEB70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69B8F-38DC-45BB-6EE4-F0855CDE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C257-DCC7-C7CC-B80C-C0C62ED3D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955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ea sections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5">
            <a:extLst>
              <a:ext uri="{FF2B5EF4-FFF2-40B4-BE49-F238E27FC236}">
                <a16:creationId xmlns:a16="http://schemas.microsoft.com/office/drawing/2014/main" id="{9B9B2831-894F-D8F0-1FF1-33D9543622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Area sections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E57CC1C-22FC-73AA-3A71-FB1D72177AF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599" y="1211029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3F6785-BAC0-7F64-ACD2-8872454CC8C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" y="1736436"/>
            <a:ext cx="3386138" cy="1762137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A3D5F299-F261-2249-91E0-4DCB4A0B52D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02930" y="1211029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117402F-63AA-8CFF-D94B-5E552E94AA9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02931" y="1736436"/>
            <a:ext cx="3386138" cy="1762137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A48C2029-8FD1-B0B2-65D1-551E97A38C7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94674" y="1211029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37D3AAFA-29D2-B726-DFC8-5AD4635F15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94675" y="1736436"/>
            <a:ext cx="3386138" cy="1762137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D96D6115-A519-903D-6174-357288909F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599" y="3656056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EEFF127-608C-8902-7021-321C55AAC0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600" y="4181463"/>
            <a:ext cx="3386138" cy="1762137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C8260D6C-2B0F-65F5-7E5D-F6BF7B79954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2930" y="3656056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DA27A68-B4CC-94FF-DC1A-77479E28ED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2931" y="4181463"/>
            <a:ext cx="3386138" cy="1762137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F5A29D55-5690-A112-79C8-DF6C43CF89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94674" y="3656056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74611145-2368-9293-7866-A3A798399F8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94675" y="4181463"/>
            <a:ext cx="3386138" cy="1762137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B47D8B-54D1-3314-D775-CA2BEB70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69B8F-38DC-45BB-6EE4-F0855CDE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C257-DCC7-C7CC-B80C-C0C62ED3D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9325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ea sections -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E57CC1C-22FC-73AA-3A71-FB1D72177AF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599" y="609600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3F6785-BAC0-7F64-ACD2-8872454CC8C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" y="1135008"/>
            <a:ext cx="3386138" cy="2052000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74F67EB-9D6A-78BE-10CC-1E2D172F89C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02930" y="609600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3F96D283-8E0E-2BC7-A2BB-61D614A91BB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02931" y="1135008"/>
            <a:ext cx="3386138" cy="2052000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A0DAC98F-C487-A845-D5B3-5041B375613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96261" y="609600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706976B4-1894-011E-EBA0-AC195DD9590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96262" y="1135008"/>
            <a:ext cx="3386138" cy="2052000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405F515-0BA0-37EC-D8AE-9E1836DA691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599" y="3366192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9CC6978B-84A2-1966-51B3-306AE324C3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9600" y="3891600"/>
            <a:ext cx="3386138" cy="2052000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C591BB82-5EBE-186E-D6DC-8132DFEA228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402930" y="3366192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3B2938FE-FF6C-FF2F-9E9B-FD74B8A9B5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02931" y="3891600"/>
            <a:ext cx="3386138" cy="2052000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DF2BC1F6-D998-3BD0-AC2D-FE128882858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96261" y="3366192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90D6571B-8A6D-AFDC-09B5-95642B1BBA1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96262" y="3891600"/>
            <a:ext cx="3386138" cy="2052000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B47D8B-54D1-3314-D775-CA2BEB70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69B8F-38DC-45BB-6EE4-F0855CDE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C257-DCC7-C7CC-B80C-C0C62ED3D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8917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ea sections colo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5">
            <a:extLst>
              <a:ext uri="{FF2B5EF4-FFF2-40B4-BE49-F238E27FC236}">
                <a16:creationId xmlns:a16="http://schemas.microsoft.com/office/drawing/2014/main" id="{9B9B2831-894F-D8F0-1FF1-33D9543622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Area sections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E57CC1C-22FC-73AA-3A71-FB1D72177AF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599" y="1211029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3F6785-BAC0-7F64-ACD2-8872454CC8C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" y="1736436"/>
            <a:ext cx="3386138" cy="1762137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A3D5F299-F261-2249-91E0-4DCB4A0B52D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02930" y="1211029"/>
            <a:ext cx="3386139" cy="525406"/>
          </a:xfrm>
          <a:solidFill>
            <a:schemeClr val="accent5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117402F-63AA-8CFF-D94B-5E552E94AA9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02931" y="1736436"/>
            <a:ext cx="3386138" cy="1762137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A48C2029-8FD1-B0B2-65D1-551E97A38C7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94674" y="1211029"/>
            <a:ext cx="3386139" cy="525406"/>
          </a:xfrm>
          <a:solidFill>
            <a:schemeClr val="accent6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37D3AAFA-29D2-B726-DFC8-5AD4635F15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94675" y="1736436"/>
            <a:ext cx="3386138" cy="1762137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D96D6115-A519-903D-6174-357288909F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599" y="3656056"/>
            <a:ext cx="3386139" cy="525406"/>
          </a:xfrm>
          <a:solidFill>
            <a:schemeClr val="tx2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EEFF127-608C-8902-7021-321C55AAC0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600" y="4181463"/>
            <a:ext cx="3386138" cy="1762137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C8260D6C-2B0F-65F5-7E5D-F6BF7B79954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2930" y="3656056"/>
            <a:ext cx="3386139" cy="525406"/>
          </a:xfrm>
          <a:solidFill>
            <a:schemeClr val="accent4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DA27A68-B4CC-94FF-DC1A-77479E28ED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2931" y="4181463"/>
            <a:ext cx="3386138" cy="1762137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F5A29D55-5690-A112-79C8-DF6C43CF89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94674" y="3656056"/>
            <a:ext cx="3386139" cy="525406"/>
          </a:xfrm>
          <a:solidFill>
            <a:srgbClr val="00437E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74611145-2368-9293-7866-A3A798399F8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94675" y="4181463"/>
            <a:ext cx="3386138" cy="1762137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B47D8B-54D1-3314-D775-CA2BEB70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69B8F-38DC-45BB-6EE4-F0855CDE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C257-DCC7-C7CC-B80C-C0C62ED3D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8917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ea sections colours - full h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E57CC1C-22FC-73AA-3A71-FB1D72177AF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599" y="609600"/>
            <a:ext cx="3386139" cy="525406"/>
          </a:xfrm>
          <a:solidFill>
            <a:schemeClr val="accent1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3F6785-BAC0-7F64-ACD2-8872454CC8C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" y="1135008"/>
            <a:ext cx="3386138" cy="2052000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74F67EB-9D6A-78BE-10CC-1E2D172F89C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02930" y="609600"/>
            <a:ext cx="3386139" cy="525406"/>
          </a:xfrm>
          <a:solidFill>
            <a:schemeClr val="accent5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3F96D283-8E0E-2BC7-A2BB-61D614A91BB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02931" y="1135008"/>
            <a:ext cx="3386138" cy="2052000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A0DAC98F-C487-A845-D5B3-5041B375613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96261" y="609600"/>
            <a:ext cx="3386139" cy="525406"/>
          </a:xfrm>
          <a:solidFill>
            <a:schemeClr val="accent6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706976B4-1894-011E-EBA0-AC195DD9590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96262" y="1135008"/>
            <a:ext cx="3386138" cy="2052000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405F515-0BA0-37EC-D8AE-9E1836DA691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599" y="3366192"/>
            <a:ext cx="3386139" cy="525406"/>
          </a:xfrm>
          <a:solidFill>
            <a:schemeClr val="tx2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9CC6978B-84A2-1966-51B3-306AE324C3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9600" y="3891600"/>
            <a:ext cx="3386138" cy="2052000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C591BB82-5EBE-186E-D6DC-8132DFEA228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402930" y="3366192"/>
            <a:ext cx="3386139" cy="525406"/>
          </a:xfrm>
          <a:solidFill>
            <a:schemeClr val="accent4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3B2938FE-FF6C-FF2F-9E9B-FD74B8A9B5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02931" y="3891600"/>
            <a:ext cx="3386138" cy="2052000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DF2BC1F6-D998-3BD0-AC2D-FE128882858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96261" y="3366192"/>
            <a:ext cx="3386139" cy="525406"/>
          </a:xfrm>
          <a:solidFill>
            <a:srgbClr val="00437E"/>
          </a:solidFill>
        </p:spPr>
        <p:txBody>
          <a:bodyPr wrap="none" lIns="180000" rIns="180000" anchor="ctr" anchorCtr="0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Area title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90D6571B-8A6D-AFDC-09B5-95642B1BBA1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96262" y="3891600"/>
            <a:ext cx="3386138" cy="2052000"/>
          </a:xfrm>
          <a:solidFill>
            <a:schemeClr val="accent2"/>
          </a:solidFill>
        </p:spPr>
        <p:txBody>
          <a:bodyPr wrap="none" lIns="180000" tIns="180000" rIns="180000" bIns="180000"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Add area text.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B47D8B-54D1-3314-D775-CA2BEB70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169B8F-38DC-45BB-6EE4-F0855CDE0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BC257-DCC7-C7CC-B80C-C0C62ED3D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4381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1 -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7193B495-4E23-423D-4C69-784067DAEE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Content layout 1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0852D0-7033-AB7A-4E3F-EE1D39857C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245059"/>
            <a:ext cx="5292725" cy="338554"/>
          </a:xfrm>
        </p:spPr>
        <p:txBody>
          <a:bodyPr>
            <a:spAutoFit/>
          </a:bodyPr>
          <a:lstStyle>
            <a:lvl1pPr marL="0" indent="0">
              <a:buNone/>
              <a:defRPr sz="2200" b="1"/>
            </a:lvl1pPr>
          </a:lstStyle>
          <a:p>
            <a:pPr lvl="0"/>
            <a:r>
              <a:rPr lang="en-GB" dirty="0"/>
              <a:t>Text and other elements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34F90CB-F6E2-6253-0D63-572EAAE9A2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06396"/>
            <a:ext cx="5292725" cy="4237204"/>
          </a:xfrm>
        </p:spPr>
        <p:txBody>
          <a:bodyPr wrap="square">
            <a:normAutofit/>
          </a:bodyPr>
          <a:lstStyle>
            <a:lvl1pPr marL="0" indent="0">
              <a:buNone/>
              <a:defRPr sz="2200" b="0"/>
            </a:lvl1pPr>
          </a:lstStyle>
          <a:p>
            <a:pPr lvl="0"/>
            <a:r>
              <a:rPr lang="en-GB" dirty="0"/>
              <a:t>Make sure your content elements are balanced on the page and align to the layout guides wherever possible. </a:t>
            </a:r>
          </a:p>
        </p:txBody>
      </p:sp>
      <p:sp>
        <p:nvSpPr>
          <p:cNvPr id="17" name="Picture Placeholder 16" descr="Picture placeholder. Add your alt text.">
            <a:extLst>
              <a:ext uri="{FF2B5EF4-FFF2-40B4-BE49-F238E27FC236}">
                <a16:creationId xmlns:a16="http://schemas.microsoft.com/office/drawing/2014/main" id="{A0642E9E-DF7F-4DEE-AECB-6522855266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99200" y="1244600"/>
            <a:ext cx="5292724" cy="4171950"/>
          </a:xfrm>
          <a:solidFill>
            <a:schemeClr val="accent2"/>
          </a:solidFill>
        </p:spPr>
        <p:txBody>
          <a:bodyPr lIns="252000" tIns="252000" rIns="252000" bIns="252000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6AFDDAD-FC39-7E2F-B51C-C2D47DA4F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99200" y="5635823"/>
            <a:ext cx="5292725" cy="307777"/>
          </a:xfrm>
        </p:spPr>
        <p:txBody>
          <a:bodyPr>
            <a:spAutoFit/>
          </a:bodyPr>
          <a:lstStyle>
            <a:lvl1pPr marL="0" indent="0">
              <a:buNone/>
              <a:defRPr sz="2000" b="0"/>
            </a:lvl1pPr>
          </a:lstStyle>
          <a:p>
            <a:pPr lvl="0"/>
            <a:r>
              <a:rPr lang="en-GB" dirty="0"/>
              <a:t>1/2 column image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6F64A76-1608-4B87-94C2-0EEAAD72D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0D743-62AB-A0D1-E0D7-23F3A8F03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30328-822E-D6AE-2289-D532078C6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91959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1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7193B495-4E23-423D-4C69-784067DAEE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Content layout 1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0852D0-7033-AB7A-4E3F-EE1D39857C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89674" y="1245059"/>
            <a:ext cx="5292725" cy="338554"/>
          </a:xfrm>
        </p:spPr>
        <p:txBody>
          <a:bodyPr>
            <a:spAutoFit/>
          </a:bodyPr>
          <a:lstStyle>
            <a:lvl1pPr marL="0" indent="0">
              <a:buNone/>
              <a:defRPr sz="2200" b="1"/>
            </a:lvl1pPr>
          </a:lstStyle>
          <a:p>
            <a:pPr lvl="0"/>
            <a:r>
              <a:rPr lang="en-GB" dirty="0"/>
              <a:t>Text and other elements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34F90CB-F6E2-6253-0D63-572EAAE9A2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9674" y="1706396"/>
            <a:ext cx="5292725" cy="4237204"/>
          </a:xfrm>
        </p:spPr>
        <p:txBody>
          <a:bodyPr wrap="square">
            <a:normAutofit/>
          </a:bodyPr>
          <a:lstStyle>
            <a:lvl1pPr marL="0" indent="0">
              <a:buNone/>
              <a:defRPr sz="2200" b="0"/>
            </a:lvl1pPr>
          </a:lstStyle>
          <a:p>
            <a:pPr lvl="0"/>
            <a:r>
              <a:rPr lang="en-GB" dirty="0"/>
              <a:t>Make sure your content elements are balanced on the page and align to the layout guides wherever possible. </a:t>
            </a:r>
          </a:p>
        </p:txBody>
      </p:sp>
      <p:sp>
        <p:nvSpPr>
          <p:cNvPr id="17" name="Picture Placeholder 16" descr="Picture placeholder. Add your alt text.">
            <a:extLst>
              <a:ext uri="{FF2B5EF4-FFF2-40B4-BE49-F238E27FC236}">
                <a16:creationId xmlns:a16="http://schemas.microsoft.com/office/drawing/2014/main" id="{A0642E9E-DF7F-4DEE-AECB-6522855266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" y="1244600"/>
            <a:ext cx="5292724" cy="4171950"/>
          </a:xfrm>
          <a:solidFill>
            <a:schemeClr val="accent2"/>
          </a:solidFill>
        </p:spPr>
        <p:txBody>
          <a:bodyPr lIns="252000" tIns="252000" rIns="252000" bIns="252000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6AFDDAD-FC39-7E2F-B51C-C2D47DA4F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635823"/>
            <a:ext cx="5292725" cy="307777"/>
          </a:xfrm>
        </p:spPr>
        <p:txBody>
          <a:bodyPr>
            <a:spAutoFit/>
          </a:bodyPr>
          <a:lstStyle>
            <a:lvl1pPr marL="0" indent="0">
              <a:buNone/>
              <a:defRPr sz="2000" b="0"/>
            </a:lvl1pPr>
          </a:lstStyle>
          <a:p>
            <a:pPr lvl="0"/>
            <a:r>
              <a:rPr lang="en-GB" dirty="0"/>
              <a:t>1/2 column image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B9104E3-D869-DA6F-FE55-8F4D6AE3B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0D743-62AB-A0D1-E0D7-23F3A8F03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30328-822E-D6AE-2289-D532078C6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86364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2 -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7193B495-4E23-423D-4C69-784067DAEE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Content layout 2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0852D0-7033-AB7A-4E3F-EE1D39857C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245059"/>
            <a:ext cx="3387724" cy="338554"/>
          </a:xfrm>
        </p:spPr>
        <p:txBody>
          <a:bodyPr wrap="square">
            <a:spAutoFit/>
          </a:bodyPr>
          <a:lstStyle>
            <a:lvl1pPr marL="0" indent="0">
              <a:buNone/>
              <a:defRPr sz="2200" b="1"/>
            </a:lvl1pPr>
          </a:lstStyle>
          <a:p>
            <a:pPr lvl="0"/>
            <a:r>
              <a:rPr lang="en-GB" dirty="0"/>
              <a:t>Text and other elements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34F90CB-F6E2-6253-0D63-572EAAE9A2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06396"/>
            <a:ext cx="3387724" cy="4237204"/>
          </a:xfrm>
        </p:spPr>
        <p:txBody>
          <a:bodyPr wrap="square">
            <a:normAutofit/>
          </a:bodyPr>
          <a:lstStyle>
            <a:lvl1pPr marL="0" indent="0">
              <a:buNone/>
              <a:defRPr sz="2200" b="0"/>
            </a:lvl1pPr>
          </a:lstStyle>
          <a:p>
            <a:pPr lvl="0"/>
            <a:r>
              <a:rPr lang="en-GB" dirty="0"/>
              <a:t>Make sure your content elements are balanced on the page and align to the layout guides wherever possible. </a:t>
            </a:r>
          </a:p>
        </p:txBody>
      </p:sp>
      <p:sp>
        <p:nvSpPr>
          <p:cNvPr id="17" name="Picture Placeholder 16" descr="Picture placeholder. Add your alt text.">
            <a:extLst>
              <a:ext uri="{FF2B5EF4-FFF2-40B4-BE49-F238E27FC236}">
                <a16:creationId xmlns:a16="http://schemas.microsoft.com/office/drawing/2014/main" id="{A0642E9E-DF7F-4DEE-AECB-6522855266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02138" y="1244600"/>
            <a:ext cx="7178672" cy="4171950"/>
          </a:xfrm>
          <a:solidFill>
            <a:schemeClr val="accent2"/>
          </a:solidFill>
        </p:spPr>
        <p:txBody>
          <a:bodyPr lIns="252000" tIns="252000" rIns="252000" bIns="252000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6AFDDAD-FC39-7E2F-B51C-C2D47DA4F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02137" y="5635823"/>
            <a:ext cx="7178672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0"/>
            </a:lvl1pPr>
          </a:lstStyle>
          <a:p>
            <a:pPr lvl="0"/>
            <a:r>
              <a:rPr lang="en-GB" dirty="0"/>
              <a:t>1/3 column image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C851289-FC82-FDD6-4144-E7A117D68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0D743-62AB-A0D1-E0D7-23F3A8F03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30328-822E-D6AE-2289-D532078C6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99076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2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7193B495-4E23-423D-4C69-784067DAEE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Content layout 2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0852D0-7033-AB7A-4E3F-EE1D39857C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4675" y="1245059"/>
            <a:ext cx="3387724" cy="338554"/>
          </a:xfrm>
        </p:spPr>
        <p:txBody>
          <a:bodyPr wrap="square">
            <a:spAutoFit/>
          </a:bodyPr>
          <a:lstStyle>
            <a:lvl1pPr marL="0" indent="0">
              <a:buNone/>
              <a:defRPr sz="2200" b="1"/>
            </a:lvl1pPr>
          </a:lstStyle>
          <a:p>
            <a:pPr lvl="0"/>
            <a:r>
              <a:rPr lang="en-GB" dirty="0"/>
              <a:t>Text and other elements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34F90CB-F6E2-6253-0D63-572EAAE9A2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94675" y="1706396"/>
            <a:ext cx="3387724" cy="4237204"/>
          </a:xfrm>
        </p:spPr>
        <p:txBody>
          <a:bodyPr wrap="square">
            <a:normAutofit/>
          </a:bodyPr>
          <a:lstStyle>
            <a:lvl1pPr marL="0" indent="0">
              <a:buNone/>
              <a:defRPr sz="2200" b="0"/>
            </a:lvl1pPr>
          </a:lstStyle>
          <a:p>
            <a:pPr lvl="0"/>
            <a:r>
              <a:rPr lang="en-GB" dirty="0"/>
              <a:t>Make sure your content elements are balanced on the page and align to the layout guides wherever possible. </a:t>
            </a:r>
          </a:p>
        </p:txBody>
      </p:sp>
      <p:sp>
        <p:nvSpPr>
          <p:cNvPr id="17" name="Picture Placeholder 16" descr="Picture placeholder. Add your alt text.">
            <a:extLst>
              <a:ext uri="{FF2B5EF4-FFF2-40B4-BE49-F238E27FC236}">
                <a16:creationId xmlns:a16="http://schemas.microsoft.com/office/drawing/2014/main" id="{A0642E9E-DF7F-4DEE-AECB-6522855266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3" y="1244600"/>
            <a:ext cx="7178672" cy="4171950"/>
          </a:xfrm>
          <a:solidFill>
            <a:schemeClr val="accent2"/>
          </a:solidFill>
        </p:spPr>
        <p:txBody>
          <a:bodyPr lIns="252000" tIns="252000" rIns="252000" bIns="252000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6AFDDAD-FC39-7E2F-B51C-C2D47DA4F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2" y="5635823"/>
            <a:ext cx="7178672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0"/>
            </a:lvl1pPr>
          </a:lstStyle>
          <a:p>
            <a:pPr lvl="0"/>
            <a:r>
              <a:rPr lang="en-GB" dirty="0"/>
              <a:t>1/3 column image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8A0B398-1B7D-41D0-575C-BE9814B5C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0D743-62AB-A0D1-E0D7-23F3A8F03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30328-822E-D6AE-2289-D532078C6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41343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7193B495-4E23-423D-4C69-784067DAEE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Content layout 3</a:t>
            </a:r>
          </a:p>
        </p:txBody>
      </p:sp>
      <p:sp>
        <p:nvSpPr>
          <p:cNvPr id="17" name="Picture Placeholder 16" descr="Picture placeholder. Add your alt text.">
            <a:extLst>
              <a:ext uri="{FF2B5EF4-FFF2-40B4-BE49-F238E27FC236}">
                <a16:creationId xmlns:a16="http://schemas.microsoft.com/office/drawing/2014/main" id="{A0642E9E-DF7F-4DEE-AECB-6522855266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3" y="1244600"/>
            <a:ext cx="3387723" cy="3387035"/>
          </a:xfrm>
          <a:solidFill>
            <a:schemeClr val="accent2"/>
          </a:solidFill>
        </p:spPr>
        <p:txBody>
          <a:bodyPr lIns="252000" tIns="252000" rIns="252000" bIns="252000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6AFDDAD-FC39-7E2F-B51C-C2D47DA4F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2" y="4896596"/>
            <a:ext cx="3387723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0"/>
            </a:lvl1pPr>
          </a:lstStyle>
          <a:p>
            <a:pPr lvl="0"/>
            <a:r>
              <a:rPr lang="en-GB" dirty="0"/>
              <a:t>1/3 column image</a:t>
            </a:r>
          </a:p>
        </p:txBody>
      </p:sp>
      <p:sp>
        <p:nvSpPr>
          <p:cNvPr id="5" name="Picture Placeholder 16" descr="Picture placeholder. Add your alt text.">
            <a:extLst>
              <a:ext uri="{FF2B5EF4-FFF2-40B4-BE49-F238E27FC236}">
                <a16:creationId xmlns:a16="http://schemas.microsoft.com/office/drawing/2014/main" id="{17A363E7-8FC2-1DE1-DF2F-BF275BCC6D4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402139" y="1244600"/>
            <a:ext cx="3387723" cy="3387035"/>
          </a:xfrm>
          <a:solidFill>
            <a:schemeClr val="accent2"/>
          </a:solidFill>
        </p:spPr>
        <p:txBody>
          <a:bodyPr lIns="252000" tIns="252000" rIns="252000" bIns="252000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87CABADB-232B-DDEB-91DC-317062A570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2138" y="4896596"/>
            <a:ext cx="3387723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0"/>
            </a:lvl1pPr>
          </a:lstStyle>
          <a:p>
            <a:pPr lvl="0"/>
            <a:r>
              <a:rPr lang="en-GB" dirty="0"/>
              <a:t>1/3 column image</a:t>
            </a:r>
          </a:p>
        </p:txBody>
      </p:sp>
      <p:sp>
        <p:nvSpPr>
          <p:cNvPr id="7" name="Picture Placeholder 16" descr="Picture placeholder. Add your alt text.">
            <a:extLst>
              <a:ext uri="{FF2B5EF4-FFF2-40B4-BE49-F238E27FC236}">
                <a16:creationId xmlns:a16="http://schemas.microsoft.com/office/drawing/2014/main" id="{9909355E-C34A-4212-4433-6B506D837B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94674" y="1244600"/>
            <a:ext cx="3387723" cy="3387035"/>
          </a:xfrm>
          <a:solidFill>
            <a:schemeClr val="accent2"/>
          </a:solidFill>
        </p:spPr>
        <p:txBody>
          <a:bodyPr lIns="252000" tIns="252000" rIns="252000" bIns="252000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CE8DEE7-8F18-4F1E-AD5C-9D1E90038F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94673" y="4896596"/>
            <a:ext cx="3387723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0"/>
            </a:lvl1pPr>
          </a:lstStyle>
          <a:p>
            <a:pPr lvl="0"/>
            <a:r>
              <a:rPr lang="en-GB" dirty="0"/>
              <a:t>1/3 column image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4B02404-2D72-2041-A0D7-576E56BA6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0D743-62AB-A0D1-E0D7-23F3A8F03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30328-822E-D6AE-2289-D532078C6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53917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4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7193B495-4E23-423D-4C69-784067DAEE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Content layout 4</a:t>
            </a:r>
          </a:p>
        </p:txBody>
      </p:sp>
      <p:sp>
        <p:nvSpPr>
          <p:cNvPr id="17" name="Picture Placeholder 16" descr="Picture placeholder. Add your alt text.">
            <a:extLst>
              <a:ext uri="{FF2B5EF4-FFF2-40B4-BE49-F238E27FC236}">
                <a16:creationId xmlns:a16="http://schemas.microsoft.com/office/drawing/2014/main" id="{A0642E9E-DF7F-4DEE-AECB-6522855266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3" y="1244600"/>
            <a:ext cx="3387723" cy="3387035"/>
          </a:xfrm>
          <a:solidFill>
            <a:schemeClr val="accent2"/>
          </a:solidFill>
        </p:spPr>
        <p:txBody>
          <a:bodyPr lIns="252000" tIns="252000" rIns="252000" bIns="252000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6AFDDAD-FC39-7E2F-B51C-C2D47DA4F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2" y="4896596"/>
            <a:ext cx="3387723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0"/>
            </a:lvl1pPr>
          </a:lstStyle>
          <a:p>
            <a:pPr lvl="0"/>
            <a:r>
              <a:rPr lang="en-GB" dirty="0"/>
              <a:t>1/3 column image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61C821-D0C9-303F-018E-C19DBDE9E3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2138" y="1245059"/>
            <a:ext cx="3387724" cy="338554"/>
          </a:xfrm>
        </p:spPr>
        <p:txBody>
          <a:bodyPr wrap="square">
            <a:spAutoFit/>
          </a:bodyPr>
          <a:lstStyle>
            <a:lvl1pPr marL="0" indent="0">
              <a:buNone/>
              <a:defRPr sz="2200" b="1"/>
            </a:lvl1pPr>
          </a:lstStyle>
          <a:p>
            <a:pPr lvl="0"/>
            <a:r>
              <a:rPr lang="en-GB" dirty="0"/>
              <a:t>Text and other elements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CF39DA3-25D6-1174-D420-97FB879F50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2138" y="1706396"/>
            <a:ext cx="3387724" cy="4237204"/>
          </a:xfrm>
        </p:spPr>
        <p:txBody>
          <a:bodyPr wrap="square">
            <a:normAutofit/>
          </a:bodyPr>
          <a:lstStyle>
            <a:lvl1pPr marL="0" indent="0">
              <a:buNone/>
              <a:defRPr sz="2200" b="0"/>
            </a:lvl1pPr>
          </a:lstStyle>
          <a:p>
            <a:pPr lvl="0"/>
            <a:r>
              <a:rPr lang="en-GB" dirty="0"/>
              <a:t>Make sure your content elements are balanced on the page and align to the layout guides wherever possible. 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ED86A79-3E9C-2658-A6EB-D671352060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4675" y="1245059"/>
            <a:ext cx="3387724" cy="338554"/>
          </a:xfrm>
        </p:spPr>
        <p:txBody>
          <a:bodyPr wrap="square">
            <a:spAutoFit/>
          </a:bodyPr>
          <a:lstStyle>
            <a:lvl1pPr marL="0" indent="0">
              <a:buNone/>
              <a:defRPr sz="2200" b="1"/>
            </a:lvl1pPr>
          </a:lstStyle>
          <a:p>
            <a:pPr lvl="0"/>
            <a:r>
              <a:rPr lang="en-GB" dirty="0"/>
              <a:t>Text and other elements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960FCBB-7285-4760-1F11-1B4B08C635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94675" y="1706396"/>
            <a:ext cx="3387724" cy="4237204"/>
          </a:xfrm>
        </p:spPr>
        <p:txBody>
          <a:bodyPr wrap="square">
            <a:normAutofit/>
          </a:bodyPr>
          <a:lstStyle>
            <a:lvl1pPr marL="0" indent="0">
              <a:buNone/>
              <a:defRPr sz="2200" b="0"/>
            </a:lvl1pPr>
          </a:lstStyle>
          <a:p>
            <a:pPr lvl="0"/>
            <a:r>
              <a:rPr lang="en-GB" dirty="0"/>
              <a:t>Make sure your content elements are balanced on the page and align to the layout guides wherever possible. 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BD5C0C4-00AA-4D60-1562-6F8DF3A46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0D743-62AB-A0D1-E0D7-23F3A8F03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30328-822E-D6AE-2289-D532078C6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0374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4 -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>
            <a:extLst>
              <a:ext uri="{FF2B5EF4-FFF2-40B4-BE49-F238E27FC236}">
                <a16:creationId xmlns:a16="http://schemas.microsoft.com/office/drawing/2014/main" id="{7193B495-4E23-423D-4C69-784067DAEE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Content layout 4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58415039-7D6E-0A5D-DA20-92475D39D1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1" y="1245059"/>
            <a:ext cx="3387724" cy="338554"/>
          </a:xfrm>
        </p:spPr>
        <p:txBody>
          <a:bodyPr wrap="square">
            <a:spAutoFit/>
          </a:bodyPr>
          <a:lstStyle>
            <a:lvl1pPr marL="0" indent="0">
              <a:buNone/>
              <a:defRPr sz="2200" b="1"/>
            </a:lvl1pPr>
          </a:lstStyle>
          <a:p>
            <a:pPr lvl="0"/>
            <a:r>
              <a:rPr lang="en-GB" dirty="0"/>
              <a:t>Text and other elements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84411ABB-0F61-C790-E723-171AD69771E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1" y="1706396"/>
            <a:ext cx="3387724" cy="4237204"/>
          </a:xfrm>
        </p:spPr>
        <p:txBody>
          <a:bodyPr wrap="square">
            <a:normAutofit/>
          </a:bodyPr>
          <a:lstStyle>
            <a:lvl1pPr marL="0" indent="0">
              <a:buNone/>
              <a:defRPr sz="2200" b="0"/>
            </a:lvl1pPr>
          </a:lstStyle>
          <a:p>
            <a:pPr lvl="0"/>
            <a:r>
              <a:rPr lang="en-GB" dirty="0"/>
              <a:t>Make sure your content elements are balanced on the page and align to the layout guides wherever possible.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61C821-D0C9-303F-018E-C19DBDE9E3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2138" y="1245059"/>
            <a:ext cx="3387724" cy="338554"/>
          </a:xfrm>
        </p:spPr>
        <p:txBody>
          <a:bodyPr wrap="square">
            <a:spAutoFit/>
          </a:bodyPr>
          <a:lstStyle>
            <a:lvl1pPr marL="0" indent="0">
              <a:buNone/>
              <a:defRPr sz="2200" b="1"/>
            </a:lvl1pPr>
          </a:lstStyle>
          <a:p>
            <a:pPr lvl="0"/>
            <a:r>
              <a:rPr lang="en-GB" dirty="0"/>
              <a:t>Text and other elements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CF39DA3-25D6-1174-D420-97FB879F50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2138" y="1706396"/>
            <a:ext cx="3387724" cy="4237204"/>
          </a:xfrm>
        </p:spPr>
        <p:txBody>
          <a:bodyPr wrap="square">
            <a:normAutofit/>
          </a:bodyPr>
          <a:lstStyle>
            <a:lvl1pPr marL="0" indent="0">
              <a:buNone/>
              <a:defRPr sz="2200" b="0"/>
            </a:lvl1pPr>
          </a:lstStyle>
          <a:p>
            <a:pPr lvl="0"/>
            <a:r>
              <a:rPr lang="en-GB" dirty="0"/>
              <a:t>Make sure your content elements are balanced on the page and align to the layout guides wherever possible. </a:t>
            </a:r>
          </a:p>
        </p:txBody>
      </p:sp>
      <p:sp>
        <p:nvSpPr>
          <p:cNvPr id="7" name="Picture Placeholder 16" descr="Picture placeholder. Add your alt text.">
            <a:extLst>
              <a:ext uri="{FF2B5EF4-FFF2-40B4-BE49-F238E27FC236}">
                <a16:creationId xmlns:a16="http://schemas.microsoft.com/office/drawing/2014/main" id="{334ADE31-002A-2358-6128-3F84708F970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94674" y="1244600"/>
            <a:ext cx="3387723" cy="3387035"/>
          </a:xfrm>
          <a:solidFill>
            <a:schemeClr val="accent2"/>
          </a:solidFill>
        </p:spPr>
        <p:txBody>
          <a:bodyPr lIns="252000" tIns="252000" rIns="252000" bIns="252000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3B45777B-8A0F-4E60-DF1F-3C8E5406B2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94673" y="4896596"/>
            <a:ext cx="3387723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0"/>
            </a:lvl1pPr>
          </a:lstStyle>
          <a:p>
            <a:pPr lvl="0"/>
            <a:r>
              <a:rPr lang="en-GB" dirty="0"/>
              <a:t>1/3 column image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005ED0-CE3C-871C-2826-BBEC7F34F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0D743-62AB-A0D1-E0D7-23F3A8F03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30328-822E-D6AE-2289-D532078C6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8145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6D0355F-7790-7BBF-B90D-3BC3D7C474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9540"/>
            <a:ext cx="10972800" cy="360099"/>
          </a:xfrm>
        </p:spPr>
        <p:txBody>
          <a:bodyPr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Table – Go to ‘View’ &gt; ‘Slide Master’ to copy this table to your slide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A6E053-409A-3225-9151-20942D55C8E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15194831"/>
              </p:ext>
            </p:extLst>
          </p:nvPr>
        </p:nvGraphicFramePr>
        <p:xfrm>
          <a:off x="609599" y="1238426"/>
          <a:ext cx="10972800" cy="46490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42464780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95053126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09167595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201008030"/>
                    </a:ext>
                  </a:extLst>
                </a:gridCol>
              </a:tblGrid>
              <a:tr h="464902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Name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Breed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Average lifespan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Size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403277"/>
                  </a:ext>
                </a:extLst>
              </a:tr>
              <a:tr h="464902"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Otis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Labrador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12 years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Large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6737564"/>
                  </a:ext>
                </a:extLst>
              </a:tr>
              <a:tr h="464902"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Mac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Highland Terrier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14 years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Small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306365"/>
                  </a:ext>
                </a:extLst>
              </a:tr>
              <a:tr h="464902"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Rocky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Jack Russell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13 years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Small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420783"/>
                  </a:ext>
                </a:extLst>
              </a:tr>
              <a:tr h="464902"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Cookie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Pug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11 years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Small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362025"/>
                  </a:ext>
                </a:extLst>
              </a:tr>
              <a:tr h="464902"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Loki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German Shepherd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12 years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Large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4524736"/>
                  </a:ext>
                </a:extLst>
              </a:tr>
              <a:tr h="464902"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Coco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French Bulldog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12 years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Small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647443"/>
                  </a:ext>
                </a:extLst>
              </a:tr>
              <a:tr h="464902">
                <a:tc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890774"/>
                  </a:ext>
                </a:extLst>
              </a:tr>
              <a:tr h="464902">
                <a:tc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0333365"/>
                  </a:ext>
                </a:extLst>
              </a:tr>
              <a:tr h="464902">
                <a:tc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691345"/>
                  </a:ext>
                </a:extLst>
              </a:tr>
            </a:tbl>
          </a:graphicData>
        </a:graphic>
      </p:graphicFrame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FDF6268-7D10-220E-F0C4-065E41DED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963400-8D36-913B-8D74-1BB652611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F018E-C6E4-41C5-8D86-737DD5D40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03992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ACEBB53-F32B-10E8-12D8-936B96C38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" y="6356348"/>
            <a:ext cx="10972800" cy="0"/>
          </a:xfrm>
          <a:prstGeom prst="line">
            <a:avLst/>
          </a:prstGeom>
          <a:ln w="9525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38291F-F055-2D6D-97FF-23634913F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37A0F-90E4-C3E6-D17F-0E1D17B5D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04921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SG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59E6F02B-B9AC-437A-4979-18D8FCCA9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59273" y="400042"/>
            <a:ext cx="2623126" cy="39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00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2622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68E1E2-CEFA-110B-B4B0-242B984B3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9601"/>
            <a:ext cx="10972800" cy="9144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BB0AC-4F5B-EDE4-CCEA-4F553A8DA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20000"/>
            <a:ext cx="10972800" cy="4323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C0265-E3F6-27F2-7C4C-060C6ACD0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599" y="6356350"/>
            <a:ext cx="907573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rgbClr val="72727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dirty="0"/>
              <a:t>Scottish Government | Riaghaltas na h-Alba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D0A52-2C33-8F58-04A6-B5C14E253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91738" y="6356348"/>
            <a:ext cx="1490661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rgbClr val="72727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A063B08-9E1F-4AD0-B13A-08032863C8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1549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0" r:id="rId3"/>
    <p:sldLayoutId id="2147483686" r:id="rId4"/>
    <p:sldLayoutId id="2147483656" r:id="rId5"/>
    <p:sldLayoutId id="2147483654" r:id="rId6"/>
    <p:sldLayoutId id="2147483659" r:id="rId7"/>
    <p:sldLayoutId id="2147483661" r:id="rId8"/>
    <p:sldLayoutId id="2147483666" r:id="rId9"/>
    <p:sldLayoutId id="2147483668" r:id="rId10"/>
    <p:sldLayoutId id="2147483669" r:id="rId11"/>
    <p:sldLayoutId id="2147483670" r:id="rId12"/>
    <p:sldLayoutId id="2147483675" r:id="rId13"/>
    <p:sldLayoutId id="2147483660" r:id="rId14"/>
    <p:sldLayoutId id="2147483665" r:id="rId15"/>
    <p:sldLayoutId id="2147483684" r:id="rId16"/>
    <p:sldLayoutId id="2147483667" r:id="rId17"/>
    <p:sldLayoutId id="2147483672" r:id="rId18"/>
    <p:sldLayoutId id="2147483673" r:id="rId19"/>
    <p:sldLayoutId id="2147483674" r:id="rId20"/>
    <p:sldLayoutId id="2147483677" r:id="rId21"/>
    <p:sldLayoutId id="2147483680" r:id="rId22"/>
    <p:sldLayoutId id="2147483681" r:id="rId23"/>
    <p:sldLayoutId id="2147483678" r:id="rId24"/>
    <p:sldLayoutId id="2147483679" r:id="rId25"/>
    <p:sldLayoutId id="2147483682" r:id="rId26"/>
    <p:sldLayoutId id="2147483683" r:id="rId27"/>
    <p:sldLayoutId id="2147483685" r:id="rId28"/>
    <p:sldLayoutId id="2147483664" r:id="rId29"/>
    <p:sldLayoutId id="2147483655" r:id="rId30"/>
    <p:sldLayoutId id="2147483649" r:id="rId3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Roboto" panose="02000000000000000000" pitchFamily="2" charset="0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1pPr>
      <a:lvl2pPr marL="720725" indent="-263525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1322" userDrawn="1">
          <p15:clr>
            <a:srgbClr val="F26B43"/>
          </p15:clr>
        </p15:guide>
        <p15:guide id="5" pos="1578" userDrawn="1">
          <p15:clr>
            <a:srgbClr val="F26B43"/>
          </p15:clr>
        </p15:guide>
        <p15:guide id="6" pos="2517" userDrawn="1">
          <p15:clr>
            <a:srgbClr val="F26B43"/>
          </p15:clr>
        </p15:guide>
        <p15:guide id="7" pos="2773" userDrawn="1">
          <p15:clr>
            <a:srgbClr val="F26B43"/>
          </p15:clr>
        </p15:guide>
        <p15:guide id="8" pos="3712" userDrawn="1">
          <p15:clr>
            <a:srgbClr val="F26B43"/>
          </p15:clr>
        </p15:guide>
        <p15:guide id="9" pos="3968" userDrawn="1">
          <p15:clr>
            <a:srgbClr val="F26B43"/>
          </p15:clr>
        </p15:guide>
        <p15:guide id="10" pos="4906" userDrawn="1">
          <p15:clr>
            <a:srgbClr val="F26B43"/>
          </p15:clr>
        </p15:guide>
        <p15:guide id="11" pos="5162" userDrawn="1">
          <p15:clr>
            <a:srgbClr val="F26B43"/>
          </p15:clr>
        </p15:guide>
        <p15:guide id="12" pos="6101" userDrawn="1">
          <p15:clr>
            <a:srgbClr val="F26B43"/>
          </p15:clr>
        </p15:guide>
        <p15:guide id="13" pos="6357" userDrawn="1">
          <p15:clr>
            <a:srgbClr val="F26B43"/>
          </p15:clr>
        </p15:guide>
        <p15:guide id="14" pos="7296" userDrawn="1">
          <p15:clr>
            <a:srgbClr val="F26B43"/>
          </p15:clr>
        </p15:guide>
        <p15:guide id="15" orient="horz" userDrawn="1">
          <p15:clr>
            <a:srgbClr val="F26B43"/>
          </p15:clr>
        </p15:guide>
        <p15:guide id="16" orient="horz" pos="4320" userDrawn="1">
          <p15:clr>
            <a:srgbClr val="F26B43"/>
          </p15:clr>
        </p15:guide>
        <p15:guide id="17" orient="horz" pos="384" userDrawn="1">
          <p15:clr>
            <a:srgbClr val="F26B43"/>
          </p15:clr>
        </p15:guide>
        <p15:guide id="18" orient="horz" pos="374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B8A06F-6AC8-E0EE-0B4E-2300896ED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33402"/>
            <a:ext cx="10972800" cy="1994392"/>
          </a:xfrm>
        </p:spPr>
        <p:txBody>
          <a:bodyPr/>
          <a:lstStyle/>
          <a:p>
            <a:r>
              <a:rPr lang="en-GB" dirty="0"/>
              <a:t>Digital Ethics and Inclusion</a:t>
            </a:r>
          </a:p>
        </p:txBody>
      </p:sp>
    </p:spTree>
    <p:extLst>
      <p:ext uri="{BB962C8B-B14F-4D97-AF65-F5344CB8AC3E}">
        <p14:creationId xmlns:p14="http://schemas.microsoft.com/office/powerpoint/2010/main" val="353013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280D344-2D18-A4F3-B739-9B7CF8B6A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92E56D5-EDF4-034B-EC9D-5154B6AF1E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What is the position in relation to trust in Scottish Government?</a:t>
            </a:r>
          </a:p>
          <a:p>
            <a:r>
              <a:rPr lang="en-GB" dirty="0"/>
              <a:t>What is Scotland doing in relation to Digital Ethics and Inclusion and interlinked areas?</a:t>
            </a:r>
          </a:p>
          <a:p>
            <a:r>
              <a:rPr lang="en-GB" dirty="0"/>
              <a:t>A closer look at holistic ethics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7629AC-A264-74D0-5671-AEA5D6094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C59626-F118-D65B-297A-1C1E959ED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445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A7EA4F-0E76-094D-3D8C-1F4521FB5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Scotland’s Digital Strategy – No One Left Behind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2EE1FC-767F-EF56-DF25-EF7358283F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453" y="2352811"/>
            <a:ext cx="6726093" cy="2982868"/>
          </a:xfrm>
        </p:spPr>
        <p:txBody>
          <a:bodyPr/>
          <a:lstStyle/>
          <a:p>
            <a:pPr algn="l" fontAlgn="base">
              <a:lnSpc>
                <a:spcPts val="2475"/>
              </a:lnSpc>
              <a:spcBef>
                <a:spcPts val="1500"/>
              </a:spcBef>
              <a:spcAft>
                <a:spcPts val="1500"/>
              </a:spcAft>
            </a:pPr>
            <a:r>
              <a:rPr lang="en-GB" sz="2000" b="0" dirty="0">
                <a:solidFill>
                  <a:srgbClr val="333333"/>
                </a:solidFill>
                <a:effectLst/>
              </a:rPr>
              <a:t>My Administration is committed to creating an unprecedented level of openness in Government. We will work together to ensure the public trust and establish a system of transparency, public participation, and collaboration. Openness will strengthen our democracy and promote efficiency and effectiveness in Government.</a:t>
            </a:r>
          </a:p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0294D7-69DB-6DFD-2DE4-42A3CC3BB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2182" y="4730216"/>
            <a:ext cx="6726093" cy="369332"/>
          </a:xfrm>
        </p:spPr>
        <p:txBody>
          <a:bodyPr/>
          <a:lstStyle/>
          <a:p>
            <a:r>
              <a:rPr lang="en-GB" dirty="0"/>
              <a:t>Barack Obama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32A1E6-9AC5-5327-8AA6-7CFBAF7DA1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94675" y="1626756"/>
            <a:ext cx="3386137" cy="400110"/>
          </a:xfrm>
        </p:spPr>
        <p:txBody>
          <a:bodyPr/>
          <a:lstStyle/>
          <a:p>
            <a:r>
              <a:rPr lang="en-GB" sz="2600" dirty="0"/>
              <a:t>Key points: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469465-ED7C-9F87-7C5E-13409CE65A7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94675" y="2174744"/>
            <a:ext cx="3386137" cy="27546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sz="1600" dirty="0"/>
              <a:t>Trust is earned, and only once earned, can it be developed</a:t>
            </a:r>
          </a:p>
          <a:p>
            <a:pPr marL="514350" indent="-514350">
              <a:buAutoNum type="arabicPeriod"/>
            </a:pPr>
            <a:r>
              <a:rPr lang="en-GB" sz="1600" dirty="0"/>
              <a:t>Trust cannot be created without citizen involvement – including involvement of those excluded</a:t>
            </a:r>
          </a:p>
          <a:p>
            <a:pPr marL="514350" indent="-514350">
              <a:buAutoNum type="arabicPeriod"/>
            </a:pPr>
            <a:r>
              <a:rPr lang="en-GB" sz="1600" dirty="0"/>
              <a:t>Actions of government must be clear and transparent</a:t>
            </a:r>
          </a:p>
          <a:p>
            <a:pPr marL="514350" indent="-514350">
              <a:buAutoNum type="arabicPeriod"/>
            </a:pPr>
            <a:endParaRPr lang="en-GB" sz="26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34EC08-D25F-F956-BCE4-C048A989F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75E29C-9CAA-2FED-39CF-667595581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83D14BE-9BA3-8AD0-C9EE-96908FED9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599" y="1730476"/>
            <a:ext cx="108000" cy="33120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7583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1544CC-A3FE-43C2-8560-BBD59E4DE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Scotland’s trust ratings – Trust in government Survey, UK 2023 (ONS)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4416A0-33E3-0B84-E324-07550DBC5D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21523" y="1341271"/>
            <a:ext cx="3387724" cy="4237204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/>
              <a:t>What impacts on trust?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Political fatigue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Need for change in government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Lack of services, or perception of lack of services, impacted by financial background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Failed delivery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Lack of engagement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Lack of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Dis/mis-information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9AF0C0-6E7E-C911-7E54-8A29DA117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18F3F0-A4C7-D4A9-0715-4915AE51C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4</a:t>
            </a:fld>
            <a:endParaRPr lang="en-GB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513FC87-B1F6-F580-DF6C-5CF5B5FA4C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955864"/>
              </p:ext>
            </p:extLst>
          </p:nvPr>
        </p:nvGraphicFramePr>
        <p:xfrm>
          <a:off x="609600" y="1760600"/>
          <a:ext cx="7178672" cy="2555368"/>
        </p:xfrm>
        <a:graphic>
          <a:graphicData uri="http://schemas.openxmlformats.org/drawingml/2006/table">
            <a:tbl>
              <a:tblPr/>
              <a:tblGrid>
                <a:gridCol w="3589336">
                  <a:extLst>
                    <a:ext uri="{9D8B030D-6E8A-4147-A177-3AD203B41FA5}">
                      <a16:colId xmlns:a16="http://schemas.microsoft.com/office/drawing/2014/main" val="3665556989"/>
                    </a:ext>
                  </a:extLst>
                </a:gridCol>
                <a:gridCol w="3589336">
                  <a:extLst>
                    <a:ext uri="{9D8B030D-6E8A-4147-A177-3AD203B41FA5}">
                      <a16:colId xmlns:a16="http://schemas.microsoft.com/office/drawing/2014/main" val="689484936"/>
                    </a:ext>
                  </a:extLst>
                </a:gridCol>
              </a:tblGrid>
              <a:tr h="662503">
                <a:tc gridSpan="2">
                  <a:txBody>
                    <a:bodyPr/>
                    <a:lstStyle/>
                    <a:p>
                      <a:r>
                        <a:rPr lang="en-GB" dirty="0"/>
                        <a:t>Trust levels differed between the UK government and devolved administrations. Average trust score out of 10, UK, 2023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496932"/>
                  </a:ext>
                </a:extLst>
              </a:tr>
              <a:tr h="378573">
                <a:tc>
                  <a:txBody>
                    <a:bodyPr/>
                    <a:lstStyle/>
                    <a:p>
                      <a:pPr algn="l" fontAlgn="b"/>
                      <a:r>
                        <a:rPr lang="en-GB">
                          <a:effectLst/>
                        </a:rPr>
                        <a:t>Government body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B w="190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>
                          <a:effectLst/>
                        </a:rPr>
                        <a:t>Average score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14379"/>
                  </a:ext>
                </a:extLst>
              </a:tr>
              <a:tr h="378573"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Welsh Government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dirty="0">
                          <a:effectLst/>
                        </a:rPr>
                        <a:t>4.2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077143"/>
                  </a:ext>
                </a:extLst>
              </a:tr>
              <a:tr h="378573"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UK Government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dirty="0">
                          <a:effectLst/>
                        </a:rPr>
                        <a:t>3.8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589300"/>
                  </a:ext>
                </a:extLst>
              </a:tr>
              <a:tr h="378573">
                <a:tc>
                  <a:txBody>
                    <a:bodyPr/>
                    <a:lstStyle/>
                    <a:p>
                      <a:pPr algn="l" fontAlgn="t"/>
                      <a:r>
                        <a:rPr lang="en-GB" dirty="0">
                          <a:effectLst/>
                          <a:highlight>
                            <a:srgbClr val="FFFF00"/>
                          </a:highlight>
                        </a:rPr>
                        <a:t>Scottish Government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dirty="0">
                          <a:effectLst/>
                          <a:highlight>
                            <a:srgbClr val="FFFF00"/>
                          </a:highlight>
                        </a:rPr>
                        <a:t>3.7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364635"/>
                  </a:ext>
                </a:extLst>
              </a:tr>
              <a:tr h="378573">
                <a:tc>
                  <a:txBody>
                    <a:bodyPr/>
                    <a:lstStyle/>
                    <a:p>
                      <a:pPr algn="l" fontAlgn="t"/>
                      <a:r>
                        <a:rPr lang="en-GB">
                          <a:effectLst/>
                        </a:rPr>
                        <a:t>Northern Ireland Executive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dirty="0">
                          <a:effectLst/>
                        </a:rPr>
                        <a:t>3.2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04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3003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046A0F-6CF0-C64E-6DD8-1BA2489AB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we doing in Digital Ethics and Inclusion?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FD8F8-FB98-EEB2-BED2-94B24CE26BF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9599" y="1230909"/>
            <a:ext cx="3386138" cy="2287544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Digital Inclusion</a:t>
            </a:r>
          </a:p>
          <a:p>
            <a:r>
              <a:rPr lang="en-GB" dirty="0"/>
              <a:t>Benefits: citizen can be seen and hear digitally, upskilling population, delivery and use of digital public services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54971F0-48BB-CEB9-1C3E-8FD69A61908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GB" sz="1600" dirty="0"/>
              <a:t>Holistic Ethics</a:t>
            </a:r>
          </a:p>
          <a:p>
            <a:r>
              <a:rPr lang="en-GB" sz="1600" dirty="0"/>
              <a:t>Benefits: drives trust in Government work, under a recognisable consistent framework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292A7A-7D52-6FE5-282B-683368B1AA3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GB" sz="1600" dirty="0"/>
              <a:t>Regulatory compliance</a:t>
            </a:r>
          </a:p>
          <a:p>
            <a:r>
              <a:rPr lang="en-GB" sz="1600" dirty="0"/>
              <a:t>Benefits: demonstrable improvement in the way services are designed (equalities, FOI, Data protection)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9224AD1-74DF-57FA-7E83-C8ECCA61001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GB" sz="1600" dirty="0"/>
              <a:t>Open Government</a:t>
            </a:r>
          </a:p>
          <a:p>
            <a:r>
              <a:rPr lang="en-GB" sz="1600" dirty="0"/>
              <a:t>Benefits: proven to increase trust if transparency standards applied consistently, together with citizen involved policy creation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5B2FBA8-EBA1-F70D-2ED1-5324E9E1A72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GB" sz="1600" dirty="0"/>
              <a:t>Unlocking the Value of Data</a:t>
            </a:r>
          </a:p>
          <a:p>
            <a:r>
              <a:rPr lang="en-GB" sz="1600" dirty="0"/>
              <a:t>Benefits: obtain distinct benefit to the public sector from private sector use of suitably protected data sets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8E0E08F-2C1C-A79B-BDAD-483B10776FD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GB" sz="1200" dirty="0"/>
              <a:t>Own House in Order</a:t>
            </a:r>
          </a:p>
          <a:p>
            <a:r>
              <a:rPr lang="en-GB" sz="1200" dirty="0"/>
              <a:t>Benefits: data standards applied, all data valued – administrative, personal etc, and re-used for benefit. Government systems themselves enhance trust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C3F055BA-7214-CB5A-51DF-9743CE0A3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65374" y="1230909"/>
            <a:ext cx="914400" cy="91440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97C69930-825A-8B3D-AA23-202E75C05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9112" y="1250786"/>
            <a:ext cx="846370" cy="84637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6B03CEA6-40C6-13E4-5089-1CB423FB0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22365" y="1306223"/>
            <a:ext cx="761115" cy="761115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E49FE18B-C65F-4DDC-76BB-6E50691E9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356" y="3695812"/>
            <a:ext cx="826492" cy="826492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720A1030-B66F-7B40-E8A1-2FA55FD0B9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523500" y="3713150"/>
            <a:ext cx="674666" cy="674666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55306528-069E-EC3C-EC45-FAFFECB0A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23424" y="3707272"/>
            <a:ext cx="674272" cy="67427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4ACB1F-E0A9-CA33-3941-EE5CE3150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89B8C2-1F90-D02C-B31D-DF3B0E55C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5228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24FBB-8940-9D66-FCBB-6D9B830EF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542821-F507-F5F1-958E-EB27719EB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ea typeface="Roboto"/>
              </a:rPr>
              <a:t>What is Holistic Ethics about?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415C47-AECA-C23A-5EB8-895AE5933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FA3294-5A26-4863-093B-D62519DF2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6</a:t>
            </a:fld>
            <a:endParaRPr lang="en-GB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3C155A-7B34-574B-F3CC-806DE2E09A3A}"/>
              </a:ext>
            </a:extLst>
          </p:cNvPr>
          <p:cNvGrpSpPr/>
          <p:nvPr/>
        </p:nvGrpSpPr>
        <p:grpSpPr>
          <a:xfrm>
            <a:off x="451064" y="1270077"/>
            <a:ext cx="7153205" cy="4702343"/>
            <a:chOff x="972432" y="1300156"/>
            <a:chExt cx="7153205" cy="470234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4B0941C-2D24-F0FC-7077-157280711158}"/>
                </a:ext>
              </a:extLst>
            </p:cNvPr>
            <p:cNvGrpSpPr/>
            <p:nvPr/>
          </p:nvGrpSpPr>
          <p:grpSpPr>
            <a:xfrm>
              <a:off x="1172957" y="1300156"/>
              <a:ext cx="6426867" cy="4702342"/>
              <a:chOff x="3669511" y="1310183"/>
              <a:chExt cx="6426867" cy="4702342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F5AEC5EA-E65F-3DEB-70EB-3F928B1DC220}"/>
                  </a:ext>
                </a:extLst>
              </p:cNvPr>
              <p:cNvSpPr/>
              <p:nvPr/>
            </p:nvSpPr>
            <p:spPr>
              <a:xfrm>
                <a:off x="4080590" y="1310183"/>
                <a:ext cx="6015788" cy="4702342"/>
              </a:xfrm>
              <a:prstGeom prst="ellipse">
                <a:avLst/>
              </a:prstGeom>
              <a:solidFill>
                <a:srgbClr val="EBEBEB"/>
              </a:solidFill>
              <a:ln>
                <a:solidFill>
                  <a:srgbClr val="EBEBE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F34F5054-27F0-D4B8-AE66-C5E5773F564A}"/>
                  </a:ext>
                </a:extLst>
              </p:cNvPr>
              <p:cNvSpPr/>
              <p:nvPr/>
            </p:nvSpPr>
            <p:spPr>
              <a:xfrm>
                <a:off x="3669511" y="1310183"/>
                <a:ext cx="6015788" cy="470234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EBEBE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D489C33-5AA5-24A2-AF51-CAA94B5491C7}"/>
                </a:ext>
              </a:extLst>
            </p:cNvPr>
            <p:cNvSpPr/>
            <p:nvPr/>
          </p:nvSpPr>
          <p:spPr>
            <a:xfrm>
              <a:off x="972432" y="1300157"/>
              <a:ext cx="6015788" cy="4702342"/>
            </a:xfrm>
            <a:prstGeom prst="ellipse">
              <a:avLst/>
            </a:prstGeom>
            <a:solidFill>
              <a:srgbClr val="EBEBEB"/>
            </a:solidFill>
            <a:ln>
              <a:solidFill>
                <a:srgbClr val="EBEBE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3FFB0D1-E072-6E2F-20FD-CB3AC031E313}"/>
                </a:ext>
              </a:extLst>
            </p:cNvPr>
            <p:cNvSpPr txBox="1"/>
            <p:nvPr/>
          </p:nvSpPr>
          <p:spPr>
            <a:xfrm>
              <a:off x="2043676" y="2892410"/>
              <a:ext cx="2743200" cy="318036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  <a:spcAft>
                  <a:spcPts val="600"/>
                </a:spcAft>
              </a:pPr>
              <a:r>
                <a:rPr lang="en-GB" sz="2000" dirty="0">
                  <a:solidFill>
                    <a:schemeClr val="tx2"/>
                  </a:solidFill>
                  <a:ea typeface="Roboto"/>
                  <a:cs typeface="Roboto"/>
                </a:rPr>
                <a:t>Digital Ethics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5BD0F69-107D-8469-680F-D8A32111D49C}"/>
                </a:ext>
              </a:extLst>
            </p:cNvPr>
            <p:cNvSpPr txBox="1"/>
            <p:nvPr/>
          </p:nvSpPr>
          <p:spPr>
            <a:xfrm>
              <a:off x="4431994" y="2889872"/>
              <a:ext cx="2743200" cy="318036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  <a:spcAft>
                  <a:spcPts val="600"/>
                </a:spcAft>
              </a:pPr>
              <a:r>
                <a:rPr lang="en-GB" sz="2000" dirty="0">
                  <a:solidFill>
                    <a:schemeClr val="tx2"/>
                  </a:solidFill>
                  <a:ea typeface="Roboto"/>
                  <a:cs typeface="Roboto"/>
                </a:rPr>
                <a:t>Data Ethics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E6D4B3D-1C2F-3777-E548-70205BD2ECFF}"/>
                </a:ext>
              </a:extLst>
            </p:cNvPr>
            <p:cNvSpPr txBox="1"/>
            <p:nvPr/>
          </p:nvSpPr>
          <p:spPr>
            <a:xfrm>
              <a:off x="3390706" y="2316680"/>
              <a:ext cx="2743200" cy="318036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  <a:spcAft>
                  <a:spcPts val="600"/>
                </a:spcAft>
              </a:pPr>
              <a:r>
                <a:rPr lang="en-GB" sz="2000" dirty="0">
                  <a:solidFill>
                    <a:schemeClr val="tx2"/>
                  </a:solidFill>
                  <a:ea typeface="Roboto"/>
                  <a:cs typeface="Roboto"/>
                </a:rPr>
                <a:t>AI Ethics</a:t>
              </a:r>
            </a:p>
          </p:txBody>
        </p:sp>
        <p:pic>
          <p:nvPicPr>
            <p:cNvPr id="46" name="Graphic 45" descr="List with solid fill">
              <a:extLst>
                <a:ext uri="{FF2B5EF4-FFF2-40B4-BE49-F238E27FC236}">
                  <a16:creationId xmlns:a16="http://schemas.microsoft.com/office/drawing/2014/main" id="{9CA456EB-7245-E011-A109-2D31FC75C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802360" y="2649023"/>
              <a:ext cx="663743" cy="603585"/>
            </a:xfrm>
            <a:prstGeom prst="rect">
              <a:avLst/>
            </a:prstGeom>
          </p:spPr>
        </p:pic>
        <p:pic>
          <p:nvPicPr>
            <p:cNvPr id="49" name="Graphic 48" descr="Phone Vibration with solid fill">
              <a:extLst>
                <a:ext uri="{FF2B5EF4-FFF2-40B4-BE49-F238E27FC236}">
                  <a16:creationId xmlns:a16="http://schemas.microsoft.com/office/drawing/2014/main" id="{CACA8DF7-53B8-22A1-956F-5CAD1A9E3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40921" y="2639872"/>
              <a:ext cx="703849" cy="613611"/>
            </a:xfrm>
            <a:prstGeom prst="rect">
              <a:avLst/>
            </a:prstGeom>
          </p:spPr>
        </p:pic>
        <p:pic>
          <p:nvPicPr>
            <p:cNvPr id="51" name="Graphic 50" descr="Rectangular Prism outline">
              <a:extLst>
                <a:ext uri="{FF2B5EF4-FFF2-40B4-BE49-F238E27FC236}">
                  <a16:creationId xmlns:a16="http://schemas.microsoft.com/office/drawing/2014/main" id="{84B6B0E5-EA4B-9800-E0BD-15D3989EA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488184" y="1551654"/>
              <a:ext cx="764006" cy="764006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511B1A8-46C4-807B-E6CA-1FC54BB06900}"/>
                </a:ext>
              </a:extLst>
            </p:cNvPr>
            <p:cNvCxnSpPr/>
            <p:nvPr/>
          </p:nvCxnSpPr>
          <p:spPr>
            <a:xfrm>
              <a:off x="1213184" y="3699710"/>
              <a:ext cx="5534526" cy="0"/>
            </a:xfrm>
            <a:prstGeom prst="straightConnector1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B6F9029-7A85-8F09-8571-8B4DF63FE238}"/>
                </a:ext>
              </a:extLst>
            </p:cNvPr>
            <p:cNvSpPr txBox="1"/>
            <p:nvPr/>
          </p:nvSpPr>
          <p:spPr>
            <a:xfrm>
              <a:off x="1582465" y="3864962"/>
              <a:ext cx="2743200" cy="254429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  <a:spcAft>
                  <a:spcPts val="600"/>
                </a:spcAft>
              </a:pPr>
              <a:r>
                <a:rPr lang="en-GB" sz="1600" dirty="0">
                  <a:solidFill>
                    <a:schemeClr val="tx2"/>
                  </a:solidFill>
                  <a:ea typeface="Roboto"/>
                  <a:cs typeface="Roboto"/>
                </a:rPr>
                <a:t>Frameworks</a:t>
              </a:r>
              <a:endParaRPr lang="en-US" sz="16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62501D8-A866-91C6-AF55-2B38038BA7EA}"/>
                </a:ext>
              </a:extLst>
            </p:cNvPr>
            <p:cNvSpPr txBox="1"/>
            <p:nvPr/>
          </p:nvSpPr>
          <p:spPr>
            <a:xfrm>
              <a:off x="2595122" y="4466541"/>
              <a:ext cx="2743200" cy="254429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  <a:spcAft>
                  <a:spcPts val="600"/>
                </a:spcAft>
              </a:pPr>
              <a:r>
                <a:rPr lang="en-GB" sz="1600" dirty="0">
                  <a:solidFill>
                    <a:schemeClr val="tx2"/>
                  </a:solidFill>
                  <a:ea typeface="Roboto"/>
                  <a:cs typeface="Roboto"/>
                </a:rPr>
                <a:t>Guidance</a:t>
              </a:r>
              <a:endParaRPr lang="en-US" sz="16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B172DDA-F75F-5C84-E5A5-601C1A366846}"/>
                </a:ext>
              </a:extLst>
            </p:cNvPr>
            <p:cNvSpPr txBox="1"/>
            <p:nvPr/>
          </p:nvSpPr>
          <p:spPr>
            <a:xfrm>
              <a:off x="3327043" y="3864961"/>
              <a:ext cx="2743200" cy="254429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  <a:spcAft>
                  <a:spcPts val="600"/>
                </a:spcAft>
              </a:pPr>
              <a:r>
                <a:rPr lang="en-GB" sz="1600" dirty="0">
                  <a:solidFill>
                    <a:schemeClr val="tx2"/>
                  </a:solidFill>
                  <a:ea typeface="Roboto"/>
                  <a:cs typeface="Roboto"/>
                </a:rPr>
                <a:t>Best practice</a:t>
              </a:r>
              <a:endParaRPr lang="en-US" sz="16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B40229-4E64-42DE-1A63-6B11EC47D21F}"/>
                </a:ext>
              </a:extLst>
            </p:cNvPr>
            <p:cNvSpPr txBox="1"/>
            <p:nvPr/>
          </p:nvSpPr>
          <p:spPr>
            <a:xfrm>
              <a:off x="4480069" y="4466540"/>
              <a:ext cx="2743200" cy="254429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  <a:spcAft>
                  <a:spcPts val="600"/>
                </a:spcAft>
              </a:pPr>
              <a:r>
                <a:rPr lang="en-GB" sz="1600" dirty="0">
                  <a:solidFill>
                    <a:schemeClr val="tx2"/>
                  </a:solidFill>
                  <a:ea typeface="Roboto"/>
                  <a:cs typeface="Roboto"/>
                </a:rPr>
                <a:t>Training </a:t>
              </a:r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42D0726-51F5-0E53-94EF-EC6EE196BC48}"/>
                </a:ext>
              </a:extLst>
            </p:cNvPr>
            <p:cNvSpPr txBox="1"/>
            <p:nvPr/>
          </p:nvSpPr>
          <p:spPr>
            <a:xfrm>
              <a:off x="5382437" y="3864960"/>
              <a:ext cx="2743200" cy="254429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  <a:spcAft>
                  <a:spcPts val="600"/>
                </a:spcAft>
              </a:pPr>
              <a:r>
                <a:rPr lang="en-GB" sz="1600" dirty="0">
                  <a:solidFill>
                    <a:schemeClr val="tx2"/>
                  </a:solidFill>
                  <a:ea typeface="Roboto"/>
                  <a:cs typeface="Roboto"/>
                </a:rPr>
                <a:t>Advice</a:t>
              </a:r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8FA918A-1285-8F08-BCD4-B00B9EBAEC8C}"/>
                </a:ext>
              </a:extLst>
            </p:cNvPr>
            <p:cNvSpPr txBox="1"/>
            <p:nvPr/>
          </p:nvSpPr>
          <p:spPr>
            <a:xfrm>
              <a:off x="3226780" y="4977882"/>
              <a:ext cx="2743200" cy="254429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  <a:spcAft>
                  <a:spcPts val="600"/>
                </a:spcAft>
              </a:pPr>
              <a:r>
                <a:rPr lang="en-GB" sz="1600" dirty="0">
                  <a:solidFill>
                    <a:schemeClr val="tx2"/>
                  </a:solidFill>
                  <a:ea typeface="Roboto"/>
                  <a:cs typeface="Roboto"/>
                </a:rPr>
                <a:t>Empowerment</a:t>
              </a:r>
              <a:endParaRPr lang="en-US" sz="1600" dirty="0" err="1">
                <a:solidFill>
                  <a:schemeClr val="tx2"/>
                </a:solidFill>
              </a:endParaRPr>
            </a:p>
          </p:txBody>
        </p:sp>
      </p:grp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4F0AA6CD-679D-E914-BECE-752B1C0107CE}"/>
              </a:ext>
            </a:extLst>
          </p:cNvPr>
          <p:cNvSpPr/>
          <p:nvPr/>
        </p:nvSpPr>
        <p:spPr>
          <a:xfrm>
            <a:off x="6928184" y="2646947"/>
            <a:ext cx="2055395" cy="1945104"/>
          </a:xfrm>
          <a:prstGeom prst="rightArrow">
            <a:avLst/>
          </a:prstGeom>
          <a:solidFill>
            <a:srgbClr val="EBEBEB"/>
          </a:solidFill>
          <a:ln>
            <a:solidFill>
              <a:srgbClr val="EBEB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104E960-4E8F-46DD-9711-950DF90EFEF3}"/>
              </a:ext>
            </a:extLst>
          </p:cNvPr>
          <p:cNvSpPr/>
          <p:nvPr/>
        </p:nvSpPr>
        <p:spPr>
          <a:xfrm>
            <a:off x="7038475" y="3880182"/>
            <a:ext cx="922422" cy="45118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97D8BD7-062F-16CF-EF34-75659DF570CE}"/>
              </a:ext>
            </a:extLst>
          </p:cNvPr>
          <p:cNvSpPr/>
          <p:nvPr/>
        </p:nvSpPr>
        <p:spPr>
          <a:xfrm>
            <a:off x="7038475" y="2907629"/>
            <a:ext cx="922422" cy="45118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251E792-C27B-FB1A-D4F3-818852B727DC}"/>
              </a:ext>
            </a:extLst>
          </p:cNvPr>
          <p:cNvSpPr txBox="1"/>
          <p:nvPr/>
        </p:nvSpPr>
        <p:spPr>
          <a:xfrm>
            <a:off x="9123947" y="2366209"/>
            <a:ext cx="2743200" cy="52527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1600" dirty="0">
                <a:ea typeface="Roboto"/>
                <a:cs typeface="Roboto"/>
              </a:rPr>
              <a:t>Turning high-level principles into practical action </a:t>
            </a:r>
            <a:endParaRPr lang="en-GB" sz="16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4BAC8EB-03CA-C31C-E192-B476B7FD5801}"/>
              </a:ext>
            </a:extLst>
          </p:cNvPr>
          <p:cNvSpPr txBox="1"/>
          <p:nvPr/>
        </p:nvSpPr>
        <p:spPr>
          <a:xfrm>
            <a:off x="9123947" y="3338761"/>
            <a:ext cx="2743200" cy="52527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1600" dirty="0">
                <a:ea typeface="Roboto"/>
                <a:cs typeface="Roboto"/>
              </a:rPr>
              <a:t>Streamline fragmented landscape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25BFB09-1DB7-2382-7068-B306C319824D}"/>
              </a:ext>
            </a:extLst>
          </p:cNvPr>
          <p:cNvSpPr txBox="1"/>
          <p:nvPr/>
        </p:nvSpPr>
        <p:spPr>
          <a:xfrm>
            <a:off x="9123947" y="4311313"/>
            <a:ext cx="2743200" cy="52527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1600" dirty="0">
                <a:ea typeface="Roboto"/>
                <a:cs typeface="Roboto"/>
              </a:rPr>
              <a:t>Enable open, transparent and participatory decision-making</a:t>
            </a:r>
          </a:p>
        </p:txBody>
      </p:sp>
    </p:spTree>
    <p:extLst>
      <p:ext uri="{BB962C8B-B14F-4D97-AF65-F5344CB8AC3E}">
        <p14:creationId xmlns:p14="http://schemas.microsoft.com/office/powerpoint/2010/main" val="50971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AE798-9BF7-AE36-6133-F8DECF4AD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97F19D-53FB-46F9-44E6-CA48DF3C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Roboto"/>
              </a:rPr>
              <a:t>Operationalising holistic ethics</a:t>
            </a:r>
            <a:endParaRPr lang="en-GB" dirty="0">
              <a:ea typeface="Roboto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12CBA70-F1B9-C2BA-C63D-0AEC58624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050EBF-5A81-0FA7-75AC-A77073BE6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7</a:t>
            </a:fld>
            <a:endParaRPr lang="en-GB" dirty="0"/>
          </a:p>
        </p:txBody>
      </p:sp>
      <p:pic>
        <p:nvPicPr>
          <p:cNvPr id="5" name="Graphic 4" descr="Map with pin with solid fill">
            <a:extLst>
              <a:ext uri="{FF2B5EF4-FFF2-40B4-BE49-F238E27FC236}">
                <a16:creationId xmlns:a16="http://schemas.microsoft.com/office/drawing/2014/main" id="{D5918959-6A9D-717D-28B6-7377B8571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9114" y="2393414"/>
            <a:ext cx="2236424" cy="2227243"/>
          </a:xfrm>
          <a:prstGeom prst="rect">
            <a:avLst/>
          </a:prstGeom>
        </p:spPr>
      </p:pic>
      <p:pic>
        <p:nvPicPr>
          <p:cNvPr id="6" name="Graphic 5" descr="Teacher with solid fill">
            <a:extLst>
              <a:ext uri="{FF2B5EF4-FFF2-40B4-BE49-F238E27FC236}">
                <a16:creationId xmlns:a16="http://schemas.microsoft.com/office/drawing/2014/main" id="{06B031F6-FB14-52F9-E7EB-2084AD9C4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994" y="2457679"/>
            <a:ext cx="2236424" cy="22272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F8B1DE-F508-D10D-805E-34757A353A0D}"/>
              </a:ext>
            </a:extLst>
          </p:cNvPr>
          <p:cNvSpPr txBox="1"/>
          <p:nvPr/>
        </p:nvSpPr>
        <p:spPr>
          <a:xfrm>
            <a:off x="1487760" y="2189843"/>
            <a:ext cx="3183873" cy="3180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2000" dirty="0">
                <a:solidFill>
                  <a:srgbClr val="002D54"/>
                </a:solidFill>
                <a:ea typeface="Roboto"/>
                <a:cs typeface="Roboto"/>
              </a:rPr>
              <a:t>Scottish Ethics Map </a:t>
            </a:r>
            <a:endParaRPr lang="en-GB" sz="2000" dirty="0">
              <a:solidFill>
                <a:srgbClr val="002D54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BB4F44-333C-8539-3F40-A284CC93AF85}"/>
              </a:ext>
            </a:extLst>
          </p:cNvPr>
          <p:cNvSpPr txBox="1"/>
          <p:nvPr/>
        </p:nvSpPr>
        <p:spPr>
          <a:xfrm>
            <a:off x="4902989" y="2171481"/>
            <a:ext cx="3183873" cy="3180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2000" dirty="0">
                <a:solidFill>
                  <a:srgbClr val="002D54"/>
                </a:solidFill>
                <a:ea typeface="Roboto"/>
                <a:cs typeface="Roboto"/>
              </a:rPr>
              <a:t>Training and advice </a:t>
            </a:r>
            <a:endParaRPr lang="en-GB" sz="2000" dirty="0">
              <a:solidFill>
                <a:srgbClr val="002D54"/>
              </a:solidFill>
            </a:endParaRPr>
          </a:p>
        </p:txBody>
      </p:sp>
      <p:pic>
        <p:nvPicPr>
          <p:cNvPr id="16" name="Graphic 15" descr="Social distancing outline">
            <a:extLst>
              <a:ext uri="{FF2B5EF4-FFF2-40B4-BE49-F238E27FC236}">
                <a16:creationId xmlns:a16="http://schemas.microsoft.com/office/drawing/2014/main" id="{86ABAC79-BBA2-E507-F679-D8362E2C0F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7113" y="2622933"/>
            <a:ext cx="1887556" cy="189673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6C9D11C-33F1-E28F-0DBD-D7D7DACB9C4A}"/>
              </a:ext>
            </a:extLst>
          </p:cNvPr>
          <p:cNvSpPr txBox="1"/>
          <p:nvPr/>
        </p:nvSpPr>
        <p:spPr>
          <a:xfrm>
            <a:off x="8474291" y="2189842"/>
            <a:ext cx="3183873" cy="3180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sz="2000">
                <a:solidFill>
                  <a:srgbClr val="002D54"/>
                </a:solidFill>
                <a:ea typeface="Roboto"/>
                <a:cs typeface="Roboto"/>
              </a:rPr>
              <a:t>Championing </a:t>
            </a:r>
            <a:endParaRPr lang="en-GB" sz="2000">
              <a:solidFill>
                <a:srgbClr val="002D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662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F25661-4AB8-9272-8C10-D9BAB50EB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Scottish Government | Riaghaltas na h-Alba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9E150E-38A1-67C4-2114-AAD28E62E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063B08-9E1F-4AD0-B13A-08032863C876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452C444A-D2F2-792E-7CC5-C01D7BF267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609601"/>
            <a:ext cx="10972800" cy="45461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6800" rIns="0" bIns="4680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3333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Points of discussion</a:t>
            </a:r>
            <a:endParaRPr kumimoji="0" lang="en-GB" sz="2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98A386-97B3-6024-A4C5-3EDED5B44F05}"/>
              </a:ext>
            </a:extLst>
          </p:cNvPr>
          <p:cNvSpPr txBox="1">
            <a:spLocks/>
          </p:cNvSpPr>
          <p:nvPr/>
        </p:nvSpPr>
        <p:spPr>
          <a:xfrm>
            <a:off x="627859" y="1188000"/>
            <a:ext cx="7167535" cy="16106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marL="268288" indent="-268288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1"/>
                </a:solidFill>
              </a:rPr>
              <a:t>What are your reflections on the information shared?  </a:t>
            </a:r>
          </a:p>
          <a:p>
            <a:pPr marL="268288" indent="-268288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1"/>
                </a:solidFill>
              </a:rPr>
              <a:t>How have you considered ethics and inclusion in your data or digital work?</a:t>
            </a:r>
          </a:p>
          <a:p>
            <a:pPr marL="268288" indent="-268288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chemeClr val="tx1"/>
                </a:solidFill>
              </a:rPr>
              <a:t>How do you build trust in your products and processes?</a:t>
            </a:r>
          </a:p>
        </p:txBody>
      </p:sp>
    </p:spTree>
    <p:extLst>
      <p:ext uri="{BB962C8B-B14F-4D97-AF65-F5344CB8AC3E}">
        <p14:creationId xmlns:p14="http://schemas.microsoft.com/office/powerpoint/2010/main" val="2132678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G Design System">
      <a:dk1>
        <a:srgbClr val="333333"/>
      </a:dk1>
      <a:lt1>
        <a:srgbClr val="FFFFFF"/>
      </a:lt1>
      <a:dk2>
        <a:srgbClr val="002D54"/>
      </a:dk2>
      <a:lt2>
        <a:srgbClr val="FFFFFF"/>
      </a:lt2>
      <a:accent1>
        <a:srgbClr val="0065BD"/>
      </a:accent1>
      <a:accent2>
        <a:srgbClr val="EBEBEB"/>
      </a:accent2>
      <a:accent3>
        <a:srgbClr val="333E48"/>
      </a:accent3>
      <a:accent4>
        <a:srgbClr val="912688"/>
      </a:accent4>
      <a:accent5>
        <a:srgbClr val="017878"/>
      </a:accent5>
      <a:accent6>
        <a:srgbClr val="428542"/>
      </a:accent6>
      <a:hlink>
        <a:srgbClr val="0065BD"/>
      </a:hlink>
      <a:folHlink>
        <a:srgbClr val="0065BD"/>
      </a:folHlink>
    </a:clrScheme>
    <a:fontScheme name="SG Roboto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>
          <a:noFill/>
        </a:ln>
      </a:spPr>
      <a:bodyPr vert="horz" wrap="square" lIns="0" tIns="0" rIns="0" bIns="0" rtlCol="0" anchor="t">
        <a:spAutoFit/>
      </a:bodyPr>
      <a:lstStyle>
        <a:defPPr algn="l">
          <a:lnSpc>
            <a:spcPct val="110000"/>
          </a:lnSpc>
          <a:spcAft>
            <a:spcPts val="600"/>
          </a:spcAft>
          <a:defRPr sz="2600" b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SG_Digital_PPT_Template_v1.0.pptx" id="{B90B44A9-D8B7-4C24-87B9-9CAF1C3313EB}" vid="{30F90FF5-8A1E-4455-9998-B54A489057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Directorate for Digital PPT template</Template>
  <TotalTime>2747</TotalTime>
  <Words>494</Words>
  <Application>Microsoft Office PowerPoint</Application>
  <PresentationFormat>Widescreen</PresentationFormat>
  <Paragraphs>80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Roboto</vt:lpstr>
      <vt:lpstr>Wingdings</vt:lpstr>
      <vt:lpstr>Office Theme</vt:lpstr>
      <vt:lpstr>Digital Ethics and Inclusion</vt:lpstr>
      <vt:lpstr>Agenda</vt:lpstr>
      <vt:lpstr>Scotland’s Digital Strategy – No One Left Behind</vt:lpstr>
      <vt:lpstr>Scotland’s trust ratings – Trust in government Survey, UK 2023 (ONS)</vt:lpstr>
      <vt:lpstr>What are we doing in Digital Ethics and Inclusion?</vt:lpstr>
      <vt:lpstr>What is Holistic Ethics about?</vt:lpstr>
      <vt:lpstr>Operationalising holistic ethics</vt:lpstr>
      <vt:lpstr>Points of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Eilidh Mclaughlin</dc:creator>
  <cp:lastModifiedBy>Eilidh Mclaughlin</cp:lastModifiedBy>
  <cp:revision>2</cp:revision>
  <dcterms:created xsi:type="dcterms:W3CDTF">2025-02-24T11:00:10Z</dcterms:created>
  <dcterms:modified xsi:type="dcterms:W3CDTF">2025-10-22T08:08:41Z</dcterms:modified>
</cp:coreProperties>
</file>